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15"/>
  </p:notesMasterIdLst>
  <p:handoutMasterIdLst>
    <p:handoutMasterId r:id="rId16"/>
  </p:handout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Lst>
  <p:sldSz cx="109728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8F8F8"/>
    <a:srgbClr val="FFFFC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2C74EE6-6CB5-46BB-BDDB-A5C8E18C9AFD}" v="59" dt="2022-04-07T19:29:15.7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516" y="6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B44D0C6-9F85-4620-8F62-DD800549D04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PM Sermon</a:t>
            </a:r>
          </a:p>
        </p:txBody>
      </p:sp>
      <p:sp>
        <p:nvSpPr>
          <p:cNvPr id="3" name="Date Placeholder 2">
            <a:extLst>
              <a:ext uri="{FF2B5EF4-FFF2-40B4-BE49-F238E27FC236}">
                <a16:creationId xmlns:a16="http://schemas.microsoft.com/office/drawing/2014/main" id="{DBCC2615-4364-4771-80A7-718EF84CC0C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99C67A-0F9E-40B9-AB69-85AD07D62A24}" type="datetimeFigureOut">
              <a:rPr lang="en-US" smtClean="0"/>
              <a:t>4/7/2022</a:t>
            </a:fld>
            <a:endParaRPr lang="en-US"/>
          </a:p>
        </p:txBody>
      </p:sp>
      <p:sp>
        <p:nvSpPr>
          <p:cNvPr id="4" name="Footer Placeholder 3">
            <a:extLst>
              <a:ext uri="{FF2B5EF4-FFF2-40B4-BE49-F238E27FC236}">
                <a16:creationId xmlns:a16="http://schemas.microsoft.com/office/drawing/2014/main" id="{39708C30-8485-4726-93B5-84208998572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540E707-5097-4EA2-B2BE-B1A6F6D1788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0C4AC9E-7A23-4194-854F-A47ADBDC367B}" type="slidenum">
              <a:rPr lang="en-US" smtClean="0"/>
              <a:t>‹#›</a:t>
            </a:fld>
            <a:endParaRPr lang="en-US"/>
          </a:p>
        </p:txBody>
      </p:sp>
    </p:spTree>
    <p:extLst>
      <p:ext uri="{BB962C8B-B14F-4D97-AF65-F5344CB8AC3E}">
        <p14:creationId xmlns:p14="http://schemas.microsoft.com/office/powerpoint/2010/main" val="248510764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PM Sermon</a:t>
            </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9AB980-AA75-42B8-907F-781519120772}" type="datetimeFigureOut">
              <a:rPr lang="en-US" smtClean="0"/>
              <a:t>4/7/2022</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6E1528-32FD-4733-96CF-A953A0EC428A}" type="slidenum">
              <a:rPr lang="en-US" smtClean="0"/>
              <a:t>‹#›</a:t>
            </a:fld>
            <a:endParaRPr lang="en-US"/>
          </a:p>
        </p:txBody>
      </p:sp>
    </p:spTree>
    <p:extLst>
      <p:ext uri="{BB962C8B-B14F-4D97-AF65-F5344CB8AC3E}">
        <p14:creationId xmlns:p14="http://schemas.microsoft.com/office/powerpoint/2010/main" val="3698477917"/>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Obedience: Act or instance of submitting to the restraint or command of an authority; compliance with the demands or requests of someone or something over us…. The rule is the focus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Submission: An attitude of yielding and total surrender… the love of the person in authority is the focus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2</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27022723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can provoke your children to anger by showing favoritism among the children, by being overprotective, overcritical, neglectful, verbally abusive, or even physically abusive. We fathers must guard ourselves and constantly be praying for wisdom and guidance from the Lord so that we might not provoke our children to anger </a:t>
            </a:r>
            <a:r>
              <a:rPr lang="en-US" u="sng" dirty="0">
                <a:effectLst/>
              </a:rPr>
              <a:t>and in so doing teach them to rebel against the very authority from God that we represent</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is a reason God says this to the men. The intention seems clear that this is an issue that we must be aware of. Fathers are going to have the temptation to provoke the children to anger.</a:t>
            </a:r>
          </a:p>
        </p:txBody>
      </p:sp>
      <p:sp>
        <p:nvSpPr>
          <p:cNvPr id="4" name="Slide Number Placeholder 3"/>
          <p:cNvSpPr>
            <a:spLocks noGrp="1"/>
          </p:cNvSpPr>
          <p:nvPr>
            <p:ph type="sldNum" sz="quarter" idx="5"/>
          </p:nvPr>
        </p:nvSpPr>
        <p:spPr/>
        <p:txBody>
          <a:bodyPr/>
          <a:lstStyle/>
          <a:p>
            <a:fld id="{8F6E1528-32FD-4733-96CF-A953A0EC428A}" type="slidenum">
              <a:rPr lang="en-US" smtClean="0"/>
              <a:t>11</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7827702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Training here involves the idea of corrective discipline (</a:t>
            </a:r>
            <a:r>
              <a:rPr lang="en-US" dirty="0" err="1"/>
              <a:t>cf</a:t>
            </a:r>
            <a:r>
              <a:rPr lang="en-US" dirty="0"/>
              <a:t> Heb 12:5-11)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Admonition carries more the idea of teaching (verbal)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Of the Lord: My purpose given to me by God is to train my children and instruct my children to love Jesus. Teach them what God says. Teach them to obey God. Teach them that God is everything and God is the only thing that matters in life. Words and actions are required to do this. We must teach our children God’s word.</a:t>
            </a:r>
          </a:p>
        </p:txBody>
      </p:sp>
      <p:sp>
        <p:nvSpPr>
          <p:cNvPr id="4" name="Slide Number Placeholder 3"/>
          <p:cNvSpPr>
            <a:spLocks noGrp="1"/>
          </p:cNvSpPr>
          <p:nvPr>
            <p:ph type="sldNum" sz="quarter" idx="5"/>
          </p:nvPr>
        </p:nvSpPr>
        <p:spPr/>
        <p:txBody>
          <a:bodyPr/>
          <a:lstStyle/>
          <a:p>
            <a:fld id="{8F6E1528-32FD-4733-96CF-A953A0EC428A}" type="slidenum">
              <a:rPr lang="en-US" smtClean="0"/>
              <a:t>12</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281452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Obedience to our parents is our service, submission, and worship to Christ. You do not obey your parents simply because they are bigger than you and have authority over you. You obey your parents “in the Lord.” You are serving the Lord through your obedience. The HCSB reads, “Children, obey your parents as you would the Lord.”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3</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1942772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Paul does not say that you do what your parents say only when you like what they tell you to do. Children are to obey their parents because “this is right.” This is the way God created the relationship. This is the way God wants it to be. Obedience to our parents is our service, submission, and worship to Christ.</a:t>
            </a:r>
          </a:p>
        </p:txBody>
      </p:sp>
      <p:sp>
        <p:nvSpPr>
          <p:cNvPr id="4" name="Slide Number Placeholder 3"/>
          <p:cNvSpPr>
            <a:spLocks noGrp="1"/>
          </p:cNvSpPr>
          <p:nvPr>
            <p:ph type="sldNum" sz="quarter" idx="5"/>
          </p:nvPr>
        </p:nvSpPr>
        <p:spPr/>
        <p:txBody>
          <a:bodyPr/>
          <a:lstStyle/>
          <a:p>
            <a:fld id="{8F6E1528-32FD-4733-96CF-A953A0EC428A}" type="slidenum">
              <a:rPr lang="en-US" smtClean="0"/>
              <a:t>4</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36576430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could be paraphrased to say, give them the weight of authority that they deserve. Next to God, parents were to be highly valued, cared for, and respected. NET notes</a:t>
            </a:r>
          </a:p>
        </p:txBody>
      </p:sp>
      <p:sp>
        <p:nvSpPr>
          <p:cNvPr id="4" name="Slide Number Placeholder 3"/>
          <p:cNvSpPr>
            <a:spLocks noGrp="1"/>
          </p:cNvSpPr>
          <p:nvPr>
            <p:ph type="sldNum" sz="quarter" idx="5"/>
          </p:nvPr>
        </p:nvSpPr>
        <p:spPr/>
        <p:txBody>
          <a:bodyPr/>
          <a:lstStyle/>
          <a:p>
            <a:fld id="{8F6E1528-32FD-4733-96CF-A953A0EC428A}" type="slidenum">
              <a:rPr lang="en-US" smtClean="0"/>
              <a:t>5</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1807244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Refers back to promise made in </a:t>
            </a:r>
            <a:r>
              <a:rPr lang="en-US" dirty="0" err="1"/>
              <a:t>deut</a:t>
            </a:r>
            <a:r>
              <a:rPr lang="en-US" dirty="0"/>
              <a:t> 5:16 “</a:t>
            </a:r>
            <a:r>
              <a:rPr lang="en-US" baseline="30000" dirty="0"/>
              <a:t>16 </a:t>
            </a:r>
            <a:r>
              <a:rPr lang="en-US" dirty="0"/>
              <a:t>‘Honor your father and your mother, as the </a:t>
            </a:r>
            <a:r>
              <a:rPr lang="en-US" cap="small" dirty="0">
                <a:effectLst/>
              </a:rPr>
              <a:t>Lord</a:t>
            </a:r>
            <a:r>
              <a:rPr lang="en-US" dirty="0"/>
              <a:t> your God has commanded you, that your days may be long, and that it may be well with you in the land which the </a:t>
            </a:r>
            <a:r>
              <a:rPr lang="en-US" cap="small" dirty="0">
                <a:effectLst/>
              </a:rPr>
              <a:t>Lord</a:t>
            </a:r>
            <a:r>
              <a:rPr lang="en-US" dirty="0"/>
              <a:t> your God is giving you.</a:t>
            </a:r>
          </a:p>
        </p:txBody>
      </p:sp>
      <p:sp>
        <p:nvSpPr>
          <p:cNvPr id="4" name="Slide Number Placeholder 3"/>
          <p:cNvSpPr>
            <a:spLocks noGrp="1"/>
          </p:cNvSpPr>
          <p:nvPr>
            <p:ph type="sldNum" sz="quarter" idx="5"/>
          </p:nvPr>
        </p:nvSpPr>
        <p:spPr/>
        <p:txBody>
          <a:bodyPr/>
          <a:lstStyle/>
          <a:p>
            <a:fld id="{8F6E1528-32FD-4733-96CF-A953A0EC428A}" type="slidenum">
              <a:rPr lang="en-US" smtClean="0"/>
              <a:t>6</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29578577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Your life will go better if you heed the advice and words of your parents… they truly are looking out for your best interests…</a:t>
            </a:r>
          </a:p>
        </p:txBody>
      </p:sp>
      <p:sp>
        <p:nvSpPr>
          <p:cNvPr id="4" name="Slide Number Placeholder 3"/>
          <p:cNvSpPr>
            <a:spLocks noGrp="1"/>
          </p:cNvSpPr>
          <p:nvPr>
            <p:ph type="sldNum" sz="quarter" idx="5"/>
          </p:nvPr>
        </p:nvSpPr>
        <p:spPr/>
        <p:txBody>
          <a:bodyPr/>
          <a:lstStyle/>
          <a:p>
            <a:fld id="{8F6E1528-32FD-4733-96CF-A953A0EC428A}" type="slidenum">
              <a:rPr lang="en-US" smtClean="0"/>
              <a:t>7</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36200915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Paul has taken the idea of the OT and brought it forward into the NT… live on the earth as opposed to the blessing of the land the Jews were seeking…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Example… if you tell your children not to drink or do drugs, there is a very good chance they will lead a healthier lifestyle leading to more days on this earth… this however is not a guarantee</a:t>
            </a:r>
          </a:p>
        </p:txBody>
      </p:sp>
      <p:sp>
        <p:nvSpPr>
          <p:cNvPr id="4" name="Slide Number Placeholder 3"/>
          <p:cNvSpPr>
            <a:spLocks noGrp="1"/>
          </p:cNvSpPr>
          <p:nvPr>
            <p:ph type="sldNum" sz="quarter" idx="5"/>
          </p:nvPr>
        </p:nvSpPr>
        <p:spPr/>
        <p:txBody>
          <a:bodyPr/>
          <a:lstStyle/>
          <a:p>
            <a:fld id="{8F6E1528-32FD-4733-96CF-A953A0EC428A}" type="slidenum">
              <a:rPr lang="en-US" smtClean="0"/>
              <a:t>8</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8478831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you children are rebellious in the home, you will probably be rebellious in society. If you do not learn that there are consistent rights and wrongs in the home, then you will not value the laws of society. If you learned to be disobedient and disrespectful to your parents, and you will be disobedient and disrespectful and society. </a:t>
            </a:r>
          </a:p>
        </p:txBody>
      </p:sp>
      <p:sp>
        <p:nvSpPr>
          <p:cNvPr id="4" name="Slide Number Placeholder 3"/>
          <p:cNvSpPr>
            <a:spLocks noGrp="1"/>
          </p:cNvSpPr>
          <p:nvPr>
            <p:ph type="sldNum" sz="quarter" idx="5"/>
          </p:nvPr>
        </p:nvSpPr>
        <p:spPr/>
        <p:txBody>
          <a:bodyPr/>
          <a:lstStyle/>
          <a:p>
            <a:fld id="{8F6E1528-32FD-4733-96CF-A953A0EC428A}" type="slidenum">
              <a:rPr lang="en-US" smtClean="0"/>
              <a:t>9</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1329536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But we must consider why fathers are singled out at this point. I believe there are at least two reasons. First, we noticed that husbands are declared by God to be the head of the family (Ephesians 5:23) and are therefore responsible and accountable for what happens in the family. Fathers have the ultimate accountability concerning the children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is a reason God says this to the men. The intention seems clear that this is an issue that we must be aware of. Fathers are going to have the temptation to provoke the children to anger.</a:t>
            </a:r>
          </a:p>
        </p:txBody>
      </p:sp>
      <p:sp>
        <p:nvSpPr>
          <p:cNvPr id="4" name="Slide Number Placeholder 3"/>
          <p:cNvSpPr>
            <a:spLocks noGrp="1"/>
          </p:cNvSpPr>
          <p:nvPr>
            <p:ph type="sldNum" sz="quarter" idx="5"/>
          </p:nvPr>
        </p:nvSpPr>
        <p:spPr/>
        <p:txBody>
          <a:bodyPr/>
          <a:lstStyle/>
          <a:p>
            <a:fld id="{8F6E1528-32FD-4733-96CF-A953A0EC428A}" type="slidenum">
              <a:rPr lang="en-US" smtClean="0"/>
              <a:t>10</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3835180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21818-E75A-458F-AC5B-0E9A2C76B835}"/>
              </a:ext>
            </a:extLst>
          </p:cNvPr>
          <p:cNvSpPr>
            <a:spLocks noGrp="1"/>
          </p:cNvSpPr>
          <p:nvPr>
            <p:ph type="ctrTitle"/>
          </p:nvPr>
        </p:nvSpPr>
        <p:spPr>
          <a:xfrm>
            <a:off x="403250" y="448056"/>
            <a:ext cx="10163556" cy="3401568"/>
          </a:xfrm>
        </p:spPr>
        <p:txBody>
          <a:bodyPr anchor="b">
            <a:normAutofit/>
          </a:bodyPr>
          <a:lstStyle>
            <a:lvl1pPr algn="l">
              <a:defRPr sz="5760">
                <a:solidFill>
                  <a:schemeClr val="tx2"/>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C6EE64DE-978B-4F95-BB3C-D027D8008748}"/>
              </a:ext>
            </a:extLst>
          </p:cNvPr>
          <p:cNvSpPr>
            <a:spLocks noGrp="1"/>
          </p:cNvSpPr>
          <p:nvPr>
            <p:ph type="subTitle" idx="1"/>
          </p:nvPr>
        </p:nvSpPr>
        <p:spPr>
          <a:xfrm>
            <a:off x="403250" y="4471416"/>
            <a:ext cx="10163556" cy="1481328"/>
          </a:xfrm>
        </p:spPr>
        <p:txBody>
          <a:bodyPr/>
          <a:lstStyle>
            <a:lvl1pPr marL="0" indent="0" algn="l">
              <a:lnSpc>
                <a:spcPct val="120000"/>
              </a:lnSpc>
              <a:buNone/>
              <a:defRPr sz="2160">
                <a:solidFill>
                  <a:schemeClr val="tx2">
                    <a:alpha val="55000"/>
                  </a:schemeClr>
                </a:solidFill>
              </a:defRPr>
            </a:lvl1pPr>
            <a:lvl2pPr marL="411480" indent="0" algn="ctr">
              <a:buNone/>
              <a:defRPr sz="1800"/>
            </a:lvl2pPr>
            <a:lvl3pPr marL="822960" indent="0" algn="ctr">
              <a:buNone/>
              <a:defRPr sz="1620"/>
            </a:lvl3pPr>
            <a:lvl4pPr marL="1234440" indent="0" algn="ctr">
              <a:buNone/>
              <a:defRPr sz="1440"/>
            </a:lvl4pPr>
            <a:lvl5pPr marL="1645920" indent="0" algn="ctr">
              <a:buNone/>
              <a:defRPr sz="1440"/>
            </a:lvl5pPr>
            <a:lvl6pPr marL="2057400" indent="0" algn="ctr">
              <a:buNone/>
              <a:defRPr sz="1440"/>
            </a:lvl6pPr>
            <a:lvl7pPr marL="2468880" indent="0" algn="ctr">
              <a:buNone/>
              <a:defRPr sz="1440"/>
            </a:lvl7pPr>
            <a:lvl8pPr marL="2880360" indent="0" algn="ctr">
              <a:buNone/>
              <a:defRPr sz="1440"/>
            </a:lvl8pPr>
            <a:lvl9pPr marL="3291840" indent="0" algn="ctr">
              <a:buNone/>
              <a:defRPr sz="1440"/>
            </a:lvl9pPr>
          </a:lstStyle>
          <a:p>
            <a:r>
              <a:rPr lang="en-US"/>
              <a:t>Click to edit Master subtitle style</a:t>
            </a:r>
            <a:endParaRPr lang="en-US" dirty="0"/>
          </a:p>
        </p:txBody>
      </p:sp>
      <p:cxnSp>
        <p:nvCxnSpPr>
          <p:cNvPr id="8" name="Straight Connector 7">
            <a:extLst>
              <a:ext uri="{FF2B5EF4-FFF2-40B4-BE49-F238E27FC236}">
                <a16:creationId xmlns:a16="http://schemas.microsoft.com/office/drawing/2014/main" id="{C66CC717-08C5-4F3E-B8AA-BA93C8755982}"/>
              </a:ext>
            </a:extLst>
          </p:cNvPr>
          <p:cNvCxnSpPr>
            <a:cxnSpLocks/>
          </p:cNvCxnSpPr>
          <p:nvPr/>
        </p:nvCxnSpPr>
        <p:spPr>
          <a:xfrm>
            <a:off x="404460" y="4122000"/>
            <a:ext cx="1016388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896B5700-AA45-4E20-8BE5-27620411303F}"/>
              </a:ext>
            </a:extLst>
          </p:cNvPr>
          <p:cNvSpPr>
            <a:spLocks noGrp="1"/>
          </p:cNvSpPr>
          <p:nvPr>
            <p:ph type="ftr" sz="quarter" idx="3"/>
          </p:nvPr>
        </p:nvSpPr>
        <p:spPr>
          <a:xfrm>
            <a:off x="3933749" y="6153912"/>
            <a:ext cx="4857350" cy="502920"/>
          </a:xfrm>
          <a:prstGeom prst="rect">
            <a:avLst/>
          </a:prstGeom>
        </p:spPr>
        <p:txBody>
          <a:bodyPr vert="horz" lIns="0" tIns="0" rIns="91440" bIns="0" rtlCol="0" anchor="ctr"/>
          <a:lstStyle>
            <a:lvl1pPr algn="l">
              <a:defRPr sz="810" cap="all" spc="180" baseline="0">
                <a:solidFill>
                  <a:schemeClr val="tx2">
                    <a:alpha val="55000"/>
                  </a:schemeClr>
                </a:solidFill>
              </a:defRPr>
            </a:lvl1pPr>
          </a:lstStyle>
          <a:p>
            <a:r>
              <a:rPr lang="en-US" spc="180" dirty="0"/>
              <a:t>Sample Footer Text</a:t>
            </a:r>
          </a:p>
        </p:txBody>
      </p:sp>
      <p:sp>
        <p:nvSpPr>
          <p:cNvPr id="10" name="Slide Number Placeholder 5">
            <a:extLst>
              <a:ext uri="{FF2B5EF4-FFF2-40B4-BE49-F238E27FC236}">
                <a16:creationId xmlns:a16="http://schemas.microsoft.com/office/drawing/2014/main" id="{7C5B7199-CC00-4D38-8B48-F8A539112985}"/>
              </a:ext>
            </a:extLst>
          </p:cNvPr>
          <p:cNvSpPr>
            <a:spLocks noGrp="1"/>
          </p:cNvSpPr>
          <p:nvPr>
            <p:ph type="sldNum" sz="quarter" idx="4"/>
          </p:nvPr>
        </p:nvSpPr>
        <p:spPr>
          <a:xfrm>
            <a:off x="9214409" y="6153912"/>
            <a:ext cx="1359770" cy="502920"/>
          </a:xfrm>
          <a:prstGeom prst="rect">
            <a:avLst/>
          </a:prstGeom>
        </p:spPr>
        <p:txBody>
          <a:bodyPr vert="horz" lIns="0" tIns="0" rIns="0" bIns="0" rtlCol="0" anchor="ctr"/>
          <a:lstStyle>
            <a:lvl1pPr algn="r">
              <a:defRPr sz="810">
                <a:solidFill>
                  <a:schemeClr val="tx2">
                    <a:alpha val="55000"/>
                  </a:schemeClr>
                </a:solidFill>
              </a:defRPr>
            </a:lvl1pPr>
          </a:lstStyle>
          <a:p>
            <a:fld id="{0D309695-DEC3-40DA-9DF5-330280C9D0E8}" type="slidenum">
              <a:rPr lang="en-US" smtClean="0"/>
              <a:pPr/>
              <a:t>‹#›</a:t>
            </a:fld>
            <a:endParaRPr lang="en-US" dirty="0"/>
          </a:p>
        </p:txBody>
      </p:sp>
      <p:sp>
        <p:nvSpPr>
          <p:cNvPr id="11" name="Date Placeholder 3">
            <a:extLst>
              <a:ext uri="{FF2B5EF4-FFF2-40B4-BE49-F238E27FC236}">
                <a16:creationId xmlns:a16="http://schemas.microsoft.com/office/drawing/2014/main" id="{16BC76EC-3453-4CE0-A71D-BD21940757B4}"/>
              </a:ext>
            </a:extLst>
          </p:cNvPr>
          <p:cNvSpPr>
            <a:spLocks noGrp="1"/>
          </p:cNvSpPr>
          <p:nvPr>
            <p:ph type="dt" sz="half" idx="2"/>
          </p:nvPr>
        </p:nvSpPr>
        <p:spPr>
          <a:xfrm>
            <a:off x="398621" y="6152968"/>
            <a:ext cx="3111818" cy="502920"/>
          </a:xfrm>
          <a:prstGeom prst="rect">
            <a:avLst/>
          </a:prstGeom>
        </p:spPr>
        <p:txBody>
          <a:bodyPr wrap="square" lIns="0" tIns="0" rIns="0" bIns="0" anchor="ctr" anchorCtr="0">
            <a:normAutofit/>
          </a:bodyPr>
          <a:lstStyle>
            <a:lvl1pPr>
              <a:defRPr sz="810" cap="all" spc="180" baseline="0">
                <a:solidFill>
                  <a:schemeClr val="tx1">
                    <a:alpha val="55000"/>
                  </a:schemeClr>
                </a:solidFill>
              </a:defRPr>
            </a:lvl1pPr>
          </a:lstStyle>
          <a:p>
            <a:fld id="{8256C2ED-54A4-480D-B5C8-65C0D62359B9}" type="datetime2">
              <a:rPr lang="en-US" smtClean="0"/>
              <a:pPr/>
              <a:t>Thursday, April 7, 2022</a:t>
            </a:fld>
            <a:endParaRPr lang="en-US" dirty="0"/>
          </a:p>
        </p:txBody>
      </p:sp>
    </p:spTree>
    <p:extLst>
      <p:ext uri="{BB962C8B-B14F-4D97-AF65-F5344CB8AC3E}">
        <p14:creationId xmlns:p14="http://schemas.microsoft.com/office/powerpoint/2010/main" val="2527726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733FC-38A1-463C-BF3D-0D99784E027C}"/>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2AFD076A-A004-4560-A43B-028624E20D17}"/>
              </a:ext>
            </a:extLst>
          </p:cNvPr>
          <p:cNvSpPr>
            <a:spLocks noGrp="1"/>
          </p:cNvSpPr>
          <p:nvPr>
            <p:ph type="body" orient="vert" idx="1"/>
          </p:nvPr>
        </p:nvSpPr>
        <p:spPr>
          <a:xfrm>
            <a:off x="403250" y="1956816"/>
            <a:ext cx="10171786" cy="39959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FCFBA60-9309-4F2A-9FA9-305C4AFBECAF}"/>
              </a:ext>
            </a:extLst>
          </p:cNvPr>
          <p:cNvSpPr>
            <a:spLocks noGrp="1"/>
          </p:cNvSpPr>
          <p:nvPr>
            <p:ph type="dt" sz="half" idx="10"/>
          </p:nvPr>
        </p:nvSpPr>
        <p:spPr>
          <a:xfrm>
            <a:off x="395021" y="6153912"/>
            <a:ext cx="3110789" cy="502920"/>
          </a:xfrm>
          <a:prstGeom prst="rect">
            <a:avLst/>
          </a:prstGeom>
        </p:spPr>
        <p:txBody>
          <a:bodyPr/>
          <a:lstStyle/>
          <a:p>
            <a:fld id="{53CF612A-4CB0-4F57-9A87-F049CECB184D}" type="datetime2">
              <a:rPr lang="en-US" smtClean="0"/>
              <a:t>Thursday, April 7, 2022</a:t>
            </a:fld>
            <a:endParaRPr lang="en-US"/>
          </a:p>
        </p:txBody>
      </p:sp>
      <p:sp>
        <p:nvSpPr>
          <p:cNvPr id="5" name="Footer Placeholder 4">
            <a:extLst>
              <a:ext uri="{FF2B5EF4-FFF2-40B4-BE49-F238E27FC236}">
                <a16:creationId xmlns:a16="http://schemas.microsoft.com/office/drawing/2014/main" id="{491BF451-928F-4E55-8A76-111D0E21121F}"/>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B5EC161-BA80-4E93-AEB1-B61E38C098BB}"/>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4123611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A44E3E-5EFE-4FCB-86A2-5E20CC6525EC}"/>
              </a:ext>
            </a:extLst>
          </p:cNvPr>
          <p:cNvSpPr>
            <a:spLocks noGrp="1"/>
          </p:cNvSpPr>
          <p:nvPr>
            <p:ph type="title" orient="vert"/>
          </p:nvPr>
        </p:nvSpPr>
        <p:spPr>
          <a:xfrm>
            <a:off x="9208922" y="448056"/>
            <a:ext cx="1423721" cy="550468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495005E-2E0C-4200-BF29-1135A35EE9B9}"/>
              </a:ext>
            </a:extLst>
          </p:cNvPr>
          <p:cNvSpPr>
            <a:spLocks noGrp="1"/>
          </p:cNvSpPr>
          <p:nvPr>
            <p:ph type="body" orient="vert" idx="1"/>
          </p:nvPr>
        </p:nvSpPr>
        <p:spPr>
          <a:xfrm>
            <a:off x="395021" y="438912"/>
            <a:ext cx="8492947" cy="55046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12BBBED-3B21-4271-BC0F-BBA258B59D48}"/>
              </a:ext>
            </a:extLst>
          </p:cNvPr>
          <p:cNvSpPr>
            <a:spLocks noGrp="1"/>
          </p:cNvSpPr>
          <p:nvPr>
            <p:ph type="dt" sz="half" idx="10"/>
          </p:nvPr>
        </p:nvSpPr>
        <p:spPr>
          <a:xfrm>
            <a:off x="395021" y="6153912"/>
            <a:ext cx="3110789" cy="502920"/>
          </a:xfrm>
          <a:prstGeom prst="rect">
            <a:avLst/>
          </a:prstGeom>
        </p:spPr>
        <p:txBody>
          <a:bodyPr/>
          <a:lstStyle/>
          <a:p>
            <a:fld id="{8F397F40-C8F7-4897-A6B8-241042F913A9}" type="datetime2">
              <a:rPr lang="en-US" smtClean="0"/>
              <a:t>Thursday, April 7, 2022</a:t>
            </a:fld>
            <a:endParaRPr lang="en-US"/>
          </a:p>
        </p:txBody>
      </p:sp>
      <p:sp>
        <p:nvSpPr>
          <p:cNvPr id="5" name="Footer Placeholder 4">
            <a:extLst>
              <a:ext uri="{FF2B5EF4-FFF2-40B4-BE49-F238E27FC236}">
                <a16:creationId xmlns:a16="http://schemas.microsoft.com/office/drawing/2014/main" id="{2D89CED5-56F3-4943-8143-918F7A860CD4}"/>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09C87180-7248-4741-8E3B-9AAFB414DD95}"/>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1744715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B7685-BDD9-488F-B082-33592E0F1364}"/>
              </a:ext>
            </a:extLst>
          </p:cNvPr>
          <p:cNvSpPr>
            <a:spLocks noGrp="1"/>
          </p:cNvSpPr>
          <p:nvPr>
            <p:ph type="title"/>
          </p:nvPr>
        </p:nvSpPr>
        <p:spPr/>
        <p:txBody>
          <a:bodyPr wrap="square"/>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E9CB5FF-7FB5-4B8A-BF1C-48765D40B4C0}"/>
              </a:ext>
            </a:extLst>
          </p:cNvPr>
          <p:cNvSpPr>
            <a:spLocks noGrp="1"/>
          </p:cNvSpPr>
          <p:nvPr>
            <p:ph idx="1"/>
          </p:nvPr>
        </p:nvSpPr>
        <p:spPr>
          <a:xfrm>
            <a:off x="403250" y="1735200"/>
            <a:ext cx="10163880" cy="3783013"/>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a:extLst>
              <a:ext uri="{FF2B5EF4-FFF2-40B4-BE49-F238E27FC236}">
                <a16:creationId xmlns:a16="http://schemas.microsoft.com/office/drawing/2014/main" id="{BDA03860-F8F0-4186-B5D0-72C935B2C2A9}"/>
              </a:ext>
            </a:extLst>
          </p:cNvPr>
          <p:cNvSpPr>
            <a:spLocks noGrp="1"/>
          </p:cNvSpPr>
          <p:nvPr>
            <p:ph type="ftr" sz="quarter" idx="3"/>
          </p:nvPr>
        </p:nvSpPr>
        <p:spPr>
          <a:xfrm>
            <a:off x="3933749" y="6153912"/>
            <a:ext cx="4857350" cy="502920"/>
          </a:xfrm>
          <a:prstGeom prst="rect">
            <a:avLst/>
          </a:prstGeom>
        </p:spPr>
        <p:txBody>
          <a:bodyPr vert="horz" lIns="0" tIns="0" rIns="91440" bIns="0" rtlCol="0" anchor="ctr"/>
          <a:lstStyle>
            <a:lvl1pPr algn="l">
              <a:defRPr sz="810" cap="all" spc="180" baseline="0">
                <a:solidFill>
                  <a:schemeClr val="tx2">
                    <a:alpha val="55000"/>
                  </a:schemeClr>
                </a:solidFill>
              </a:defRPr>
            </a:lvl1pPr>
          </a:lstStyle>
          <a:p>
            <a:r>
              <a:rPr lang="en-US" spc="180" dirty="0"/>
              <a:t>Sample Footer Text</a:t>
            </a:r>
          </a:p>
        </p:txBody>
      </p:sp>
      <p:sp>
        <p:nvSpPr>
          <p:cNvPr id="8" name="Slide Number Placeholder 5">
            <a:extLst>
              <a:ext uri="{FF2B5EF4-FFF2-40B4-BE49-F238E27FC236}">
                <a16:creationId xmlns:a16="http://schemas.microsoft.com/office/drawing/2014/main" id="{60B9D802-9E36-42DA-B6CA-6C937CBE8A94}"/>
              </a:ext>
            </a:extLst>
          </p:cNvPr>
          <p:cNvSpPr>
            <a:spLocks noGrp="1"/>
          </p:cNvSpPr>
          <p:nvPr>
            <p:ph type="sldNum" sz="quarter" idx="4"/>
          </p:nvPr>
        </p:nvSpPr>
        <p:spPr>
          <a:xfrm>
            <a:off x="9214409" y="6153912"/>
            <a:ext cx="1359770" cy="502920"/>
          </a:xfrm>
          <a:prstGeom prst="rect">
            <a:avLst/>
          </a:prstGeom>
        </p:spPr>
        <p:txBody>
          <a:bodyPr vert="horz" lIns="0" tIns="0" rIns="0" bIns="0" rtlCol="0" anchor="ctr"/>
          <a:lstStyle>
            <a:lvl1pPr algn="r">
              <a:defRPr sz="810">
                <a:solidFill>
                  <a:schemeClr val="tx2">
                    <a:alpha val="55000"/>
                  </a:schemeClr>
                </a:solidFill>
              </a:defRPr>
            </a:lvl1pPr>
          </a:lstStyle>
          <a:p>
            <a:fld id="{0D309695-DEC3-40DA-9DF5-330280C9D0E8}" type="slidenum">
              <a:rPr lang="en-US" smtClean="0"/>
              <a:pPr/>
              <a:t>‹#›</a:t>
            </a:fld>
            <a:endParaRPr lang="en-US" dirty="0"/>
          </a:p>
        </p:txBody>
      </p:sp>
      <p:sp>
        <p:nvSpPr>
          <p:cNvPr id="9" name="Date Placeholder 3">
            <a:extLst>
              <a:ext uri="{FF2B5EF4-FFF2-40B4-BE49-F238E27FC236}">
                <a16:creationId xmlns:a16="http://schemas.microsoft.com/office/drawing/2014/main" id="{C227B5A7-BF66-4C50-9DAD-A24070310B83}"/>
              </a:ext>
            </a:extLst>
          </p:cNvPr>
          <p:cNvSpPr>
            <a:spLocks noGrp="1"/>
          </p:cNvSpPr>
          <p:nvPr>
            <p:ph type="dt" sz="half" idx="2"/>
          </p:nvPr>
        </p:nvSpPr>
        <p:spPr>
          <a:xfrm>
            <a:off x="398621" y="6152968"/>
            <a:ext cx="3111818" cy="502920"/>
          </a:xfrm>
          <a:prstGeom prst="rect">
            <a:avLst/>
          </a:prstGeom>
        </p:spPr>
        <p:txBody>
          <a:bodyPr wrap="square" lIns="0" tIns="0" rIns="0" bIns="0" anchor="ctr" anchorCtr="0">
            <a:normAutofit/>
          </a:bodyPr>
          <a:lstStyle>
            <a:lvl1pPr>
              <a:defRPr sz="810" cap="all" spc="180" baseline="0">
                <a:solidFill>
                  <a:schemeClr val="tx1">
                    <a:alpha val="55000"/>
                  </a:schemeClr>
                </a:solidFill>
              </a:defRPr>
            </a:lvl1pPr>
          </a:lstStyle>
          <a:p>
            <a:fld id="{8256C2ED-54A4-480D-B5C8-65C0D62359B9}" type="datetime2">
              <a:rPr lang="en-US" smtClean="0"/>
              <a:pPr/>
              <a:t>Thursday, April 7, 2022</a:t>
            </a:fld>
            <a:endParaRPr lang="en-US" dirty="0"/>
          </a:p>
        </p:txBody>
      </p:sp>
    </p:spTree>
    <p:extLst>
      <p:ext uri="{BB962C8B-B14F-4D97-AF65-F5344CB8AC3E}">
        <p14:creationId xmlns:p14="http://schemas.microsoft.com/office/powerpoint/2010/main" val="2036159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2B8D-DB20-44D1-84BC-F76685913380}"/>
              </a:ext>
            </a:extLst>
          </p:cNvPr>
          <p:cNvSpPr>
            <a:spLocks noGrp="1"/>
          </p:cNvSpPr>
          <p:nvPr>
            <p:ph type="title"/>
          </p:nvPr>
        </p:nvSpPr>
        <p:spPr>
          <a:xfrm>
            <a:off x="403251" y="448056"/>
            <a:ext cx="10180015" cy="3401568"/>
          </a:xfrm>
        </p:spPr>
        <p:txBody>
          <a:bodyPr anchor="b">
            <a:normAutofit/>
          </a:bodyPr>
          <a:lstStyle>
            <a:lvl1pPr>
              <a:defRPr sz="576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594C298-618E-4642-8F2B-8DD253ED5C06}"/>
              </a:ext>
            </a:extLst>
          </p:cNvPr>
          <p:cNvSpPr>
            <a:spLocks noGrp="1"/>
          </p:cNvSpPr>
          <p:nvPr>
            <p:ph type="body" idx="1"/>
          </p:nvPr>
        </p:nvSpPr>
        <p:spPr>
          <a:xfrm>
            <a:off x="403250" y="4471416"/>
            <a:ext cx="10163556" cy="1481328"/>
          </a:xfrm>
        </p:spPr>
        <p:txBody>
          <a:bodyPr/>
          <a:lstStyle>
            <a:lvl1pPr marL="0" indent="0">
              <a:lnSpc>
                <a:spcPct val="120000"/>
              </a:lnSpc>
              <a:buNone/>
              <a:defRPr sz="2160">
                <a:solidFill>
                  <a:schemeClr val="tx2">
                    <a:alpha val="55000"/>
                  </a:schemeClr>
                </a:solidFill>
              </a:defRPr>
            </a:lvl1pPr>
            <a:lvl2pPr marL="411480" indent="0">
              <a:buNone/>
              <a:defRPr sz="1800">
                <a:solidFill>
                  <a:schemeClr val="tx1">
                    <a:tint val="75000"/>
                  </a:schemeClr>
                </a:solidFill>
              </a:defRPr>
            </a:lvl2pPr>
            <a:lvl3pPr marL="822960" indent="0">
              <a:buNone/>
              <a:defRPr sz="1620">
                <a:solidFill>
                  <a:schemeClr val="tx1">
                    <a:tint val="75000"/>
                  </a:schemeClr>
                </a:solidFill>
              </a:defRPr>
            </a:lvl3pPr>
            <a:lvl4pPr marL="1234440" indent="0">
              <a:buNone/>
              <a:defRPr sz="1440">
                <a:solidFill>
                  <a:schemeClr val="tx1">
                    <a:tint val="75000"/>
                  </a:schemeClr>
                </a:solidFill>
              </a:defRPr>
            </a:lvl4pPr>
            <a:lvl5pPr marL="1645920" indent="0">
              <a:buNone/>
              <a:defRPr sz="1440">
                <a:solidFill>
                  <a:schemeClr val="tx1">
                    <a:tint val="75000"/>
                  </a:schemeClr>
                </a:solidFill>
              </a:defRPr>
            </a:lvl5pPr>
            <a:lvl6pPr marL="2057400" indent="0">
              <a:buNone/>
              <a:defRPr sz="1440">
                <a:solidFill>
                  <a:schemeClr val="tx1">
                    <a:tint val="75000"/>
                  </a:schemeClr>
                </a:solidFill>
              </a:defRPr>
            </a:lvl6pPr>
            <a:lvl7pPr marL="2468880" indent="0">
              <a:buNone/>
              <a:defRPr sz="1440">
                <a:solidFill>
                  <a:schemeClr val="tx1">
                    <a:tint val="75000"/>
                  </a:schemeClr>
                </a:solidFill>
              </a:defRPr>
            </a:lvl7pPr>
            <a:lvl8pPr marL="2880360" indent="0">
              <a:buNone/>
              <a:defRPr sz="1440">
                <a:solidFill>
                  <a:schemeClr val="tx1">
                    <a:tint val="75000"/>
                  </a:schemeClr>
                </a:solidFill>
              </a:defRPr>
            </a:lvl8pPr>
            <a:lvl9pPr marL="3291840" indent="0">
              <a:buNone/>
              <a:defRPr sz="144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B3ECD5-2EEA-457B-9C93-36F8AF368EC7}"/>
              </a:ext>
            </a:extLst>
          </p:cNvPr>
          <p:cNvSpPr>
            <a:spLocks noGrp="1"/>
          </p:cNvSpPr>
          <p:nvPr>
            <p:ph type="dt" sz="half" idx="10"/>
          </p:nvPr>
        </p:nvSpPr>
        <p:spPr>
          <a:xfrm>
            <a:off x="395021" y="6153912"/>
            <a:ext cx="3110789" cy="502920"/>
          </a:xfrm>
          <a:prstGeom prst="rect">
            <a:avLst/>
          </a:prstGeom>
        </p:spPr>
        <p:txBody>
          <a:bodyPr/>
          <a:lstStyle/>
          <a:p>
            <a:fld id="{10EDCA73-0A86-4195-A787-75037827079D}" type="datetime2">
              <a:rPr lang="en-US" smtClean="0"/>
              <a:t>Thursday, April 7, 2022</a:t>
            </a:fld>
            <a:endParaRPr lang="en-US"/>
          </a:p>
        </p:txBody>
      </p:sp>
      <p:sp>
        <p:nvSpPr>
          <p:cNvPr id="5" name="Footer Placeholder 4">
            <a:extLst>
              <a:ext uri="{FF2B5EF4-FFF2-40B4-BE49-F238E27FC236}">
                <a16:creationId xmlns:a16="http://schemas.microsoft.com/office/drawing/2014/main" id="{D79A15D4-F172-4025-9290-C8F5D419720E}"/>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3926CD73-9984-4E1D-BD74-37115C1F4C57}"/>
              </a:ext>
            </a:extLst>
          </p:cNvPr>
          <p:cNvSpPr>
            <a:spLocks noGrp="1"/>
          </p:cNvSpPr>
          <p:nvPr>
            <p:ph type="sldNum" sz="quarter" idx="12"/>
          </p:nvPr>
        </p:nvSpPr>
        <p:spPr/>
        <p:txBody>
          <a:bodyPr rIns="219456"/>
          <a:lstStyle/>
          <a:p>
            <a:fld id="{0D309695-DEC3-40DA-9DF5-330280C9D0E8}" type="slidenum">
              <a:rPr lang="en-US" smtClean="0"/>
              <a:t>‹#›</a:t>
            </a:fld>
            <a:endParaRPr lang="en-US"/>
          </a:p>
        </p:txBody>
      </p:sp>
      <p:cxnSp>
        <p:nvCxnSpPr>
          <p:cNvPr id="8" name="Straight Connector 7">
            <a:extLst>
              <a:ext uri="{FF2B5EF4-FFF2-40B4-BE49-F238E27FC236}">
                <a16:creationId xmlns:a16="http://schemas.microsoft.com/office/drawing/2014/main" id="{E99FAD47-5E44-4EE5-A422-A77593F8F3A3}"/>
              </a:ext>
            </a:extLst>
          </p:cNvPr>
          <p:cNvCxnSpPr>
            <a:cxnSpLocks/>
          </p:cNvCxnSpPr>
          <p:nvPr/>
        </p:nvCxnSpPr>
        <p:spPr>
          <a:xfrm>
            <a:off x="404460" y="4122000"/>
            <a:ext cx="1016388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6078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74E41-AB27-418C-AA9E-8F863DDE3629}"/>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8B9E10A-E18D-4122-A71B-0A22F695E076}"/>
              </a:ext>
            </a:extLst>
          </p:cNvPr>
          <p:cNvSpPr>
            <a:spLocks noGrp="1"/>
          </p:cNvSpPr>
          <p:nvPr>
            <p:ph sz="half" idx="1"/>
          </p:nvPr>
        </p:nvSpPr>
        <p:spPr>
          <a:xfrm>
            <a:off x="403251" y="1735200"/>
            <a:ext cx="4888382" cy="4214750"/>
          </a:xfrm>
        </p:spPr>
        <p:txBody>
          <a:bodyPr/>
          <a:lstStyle>
            <a:lvl1pPr marL="405000">
              <a:defRPr/>
            </a:lvl1pPr>
            <a:lvl2pPr marL="810000">
              <a:defRPr/>
            </a:lvl2pPr>
            <a:lvl3pPr marL="1215000">
              <a:defRPr/>
            </a:lvl3pPr>
            <a:lvl4pPr marL="1620000">
              <a:defRPr/>
            </a:lvl4pPr>
            <a:lvl5pPr marL="2025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90CB980D-2720-431B-88C8-4D837023BBFF}"/>
              </a:ext>
            </a:extLst>
          </p:cNvPr>
          <p:cNvSpPr>
            <a:spLocks noGrp="1"/>
          </p:cNvSpPr>
          <p:nvPr>
            <p:ph sz="half" idx="2"/>
          </p:nvPr>
        </p:nvSpPr>
        <p:spPr>
          <a:xfrm>
            <a:off x="5678424" y="1735200"/>
            <a:ext cx="4888382" cy="4214750"/>
          </a:xfrm>
        </p:spPr>
        <p:txBody>
          <a:bodyPr/>
          <a:lstStyle>
            <a:lvl2pPr marL="810000">
              <a:defRPr/>
            </a:lvl2pPr>
            <a:lvl3pPr marL="1215000">
              <a:defRPr/>
            </a:lvl3pPr>
            <a:lvl4pPr marL="1620000">
              <a:defRPr/>
            </a:lvl4pPr>
            <a:lvl5pPr marL="2187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DE8EB211-F6F7-4C53-B25F-F1EBF7A8BF4E}"/>
              </a:ext>
            </a:extLst>
          </p:cNvPr>
          <p:cNvSpPr>
            <a:spLocks noGrp="1"/>
          </p:cNvSpPr>
          <p:nvPr>
            <p:ph type="dt" sz="half" idx="10"/>
          </p:nvPr>
        </p:nvSpPr>
        <p:spPr>
          <a:xfrm>
            <a:off x="395021" y="6153912"/>
            <a:ext cx="3110789" cy="502920"/>
          </a:xfrm>
          <a:prstGeom prst="rect">
            <a:avLst/>
          </a:prstGeom>
        </p:spPr>
        <p:txBody>
          <a:bodyPr/>
          <a:lstStyle/>
          <a:p>
            <a:fld id="{83C75374-B296-498E-A935-80631EA9020D}" type="datetime2">
              <a:rPr lang="en-US" smtClean="0"/>
              <a:t>Thursday, April 7, 2022</a:t>
            </a:fld>
            <a:endParaRPr lang="en-US"/>
          </a:p>
        </p:txBody>
      </p:sp>
      <p:sp>
        <p:nvSpPr>
          <p:cNvPr id="6" name="Footer Placeholder 5">
            <a:extLst>
              <a:ext uri="{FF2B5EF4-FFF2-40B4-BE49-F238E27FC236}">
                <a16:creationId xmlns:a16="http://schemas.microsoft.com/office/drawing/2014/main" id="{D0AA830D-482E-415E-B855-D561B94BDC2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2D7FB2AC-9F49-4D35-8C5E-ECECC6B13134}"/>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1827486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25D59-DC0A-4295-8714-902B54B983AF}"/>
              </a:ext>
            </a:extLst>
          </p:cNvPr>
          <p:cNvSpPr>
            <a:spLocks noGrp="1"/>
          </p:cNvSpPr>
          <p:nvPr>
            <p:ph type="title"/>
          </p:nvPr>
        </p:nvSpPr>
        <p:spPr>
          <a:xfrm>
            <a:off x="403251" y="388800"/>
            <a:ext cx="10180015" cy="114120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67A33E2-E7AE-4E37-9DF1-69697E45D2A7}"/>
              </a:ext>
            </a:extLst>
          </p:cNvPr>
          <p:cNvSpPr>
            <a:spLocks noGrp="1"/>
          </p:cNvSpPr>
          <p:nvPr>
            <p:ph type="body" idx="1"/>
          </p:nvPr>
        </p:nvSpPr>
        <p:spPr>
          <a:xfrm>
            <a:off x="403251" y="1774952"/>
            <a:ext cx="4888382" cy="612648"/>
          </a:xfrm>
        </p:spPr>
        <p:txBody>
          <a:bodyPr anchor="t">
            <a:normAutofit/>
          </a:bodyPr>
          <a:lstStyle>
            <a:lvl1pPr marL="0" indent="0">
              <a:lnSpc>
                <a:spcPct val="100000"/>
              </a:lnSpc>
              <a:buNone/>
              <a:defRPr sz="1800" b="0" i="1">
                <a:latin typeface="+mj-lt"/>
              </a:defRPr>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a:extLst>
              <a:ext uri="{FF2B5EF4-FFF2-40B4-BE49-F238E27FC236}">
                <a16:creationId xmlns:a16="http://schemas.microsoft.com/office/drawing/2014/main" id="{7A2E79D5-E651-4B82-AFAA-DE6E16AC3EB8}"/>
              </a:ext>
            </a:extLst>
          </p:cNvPr>
          <p:cNvSpPr>
            <a:spLocks noGrp="1"/>
          </p:cNvSpPr>
          <p:nvPr>
            <p:ph sz="half" idx="2"/>
          </p:nvPr>
        </p:nvSpPr>
        <p:spPr>
          <a:xfrm>
            <a:off x="403251" y="2752344"/>
            <a:ext cx="4888382"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1A91196-F771-42C3-A726-A4ECF561FFF3}"/>
              </a:ext>
            </a:extLst>
          </p:cNvPr>
          <p:cNvSpPr>
            <a:spLocks noGrp="1"/>
          </p:cNvSpPr>
          <p:nvPr>
            <p:ph type="body" sz="quarter" idx="3"/>
          </p:nvPr>
        </p:nvSpPr>
        <p:spPr>
          <a:xfrm>
            <a:off x="5678424" y="1774952"/>
            <a:ext cx="4888382" cy="612648"/>
          </a:xfrm>
        </p:spPr>
        <p:txBody>
          <a:bodyPr anchor="t">
            <a:normAutofit/>
          </a:bodyPr>
          <a:lstStyle>
            <a:lvl1pPr marL="0" indent="0">
              <a:lnSpc>
                <a:spcPct val="100000"/>
              </a:lnSpc>
              <a:buNone/>
              <a:defRPr sz="1800" b="0" i="1">
                <a:latin typeface="+mj-lt"/>
              </a:defRPr>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a:extLst>
              <a:ext uri="{FF2B5EF4-FFF2-40B4-BE49-F238E27FC236}">
                <a16:creationId xmlns:a16="http://schemas.microsoft.com/office/drawing/2014/main" id="{A776BA18-D373-4B5F-B812-5D5E4C2378E7}"/>
              </a:ext>
            </a:extLst>
          </p:cNvPr>
          <p:cNvSpPr>
            <a:spLocks noGrp="1"/>
          </p:cNvSpPr>
          <p:nvPr>
            <p:ph sz="quarter" idx="4"/>
          </p:nvPr>
        </p:nvSpPr>
        <p:spPr>
          <a:xfrm>
            <a:off x="5678424" y="2752344"/>
            <a:ext cx="4888382"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F395D0EB-9F99-4C95-ADA6-AC6B493CCA9D}"/>
              </a:ext>
            </a:extLst>
          </p:cNvPr>
          <p:cNvSpPr>
            <a:spLocks noGrp="1"/>
          </p:cNvSpPr>
          <p:nvPr>
            <p:ph type="dt" sz="half" idx="10"/>
          </p:nvPr>
        </p:nvSpPr>
        <p:spPr>
          <a:xfrm>
            <a:off x="395021" y="6153912"/>
            <a:ext cx="3110789" cy="502920"/>
          </a:xfrm>
          <a:prstGeom prst="rect">
            <a:avLst/>
          </a:prstGeom>
        </p:spPr>
        <p:txBody>
          <a:bodyPr/>
          <a:lstStyle/>
          <a:p>
            <a:fld id="{B098B728-214A-4ABC-8432-5B3A5A66A987}" type="datetime2">
              <a:rPr lang="en-US" smtClean="0"/>
              <a:t>Thursday, April 7, 2022</a:t>
            </a:fld>
            <a:endParaRPr lang="en-US" dirty="0"/>
          </a:p>
        </p:txBody>
      </p:sp>
      <p:sp>
        <p:nvSpPr>
          <p:cNvPr id="8" name="Footer Placeholder 7">
            <a:extLst>
              <a:ext uri="{FF2B5EF4-FFF2-40B4-BE49-F238E27FC236}">
                <a16:creationId xmlns:a16="http://schemas.microsoft.com/office/drawing/2014/main" id="{27EB69A9-1E48-4683-8873-D888C39E6EEE}"/>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F57E419C-3010-4562-BA4B-ECBC2DBE629E}"/>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929714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58066-A255-4886-A4B0-2AC829A768F3}"/>
              </a:ext>
            </a:extLst>
          </p:cNvPr>
          <p:cNvSpPr>
            <a:spLocks noGrp="1"/>
          </p:cNvSpPr>
          <p:nvPr>
            <p:ph type="title"/>
          </p:nvPr>
        </p:nvSpPr>
        <p:spPr>
          <a:xfrm>
            <a:off x="403251" y="388800"/>
            <a:ext cx="10180015" cy="5559552"/>
          </a:xfrm>
        </p:spPr>
        <p:txBody>
          <a:bodyPr wrap="square"/>
          <a:lstStyle/>
          <a:p>
            <a:r>
              <a:rPr lang="en-US"/>
              <a:t>Click to edit Master title style</a:t>
            </a:r>
            <a:endParaRPr lang="en-US" dirty="0"/>
          </a:p>
        </p:txBody>
      </p:sp>
      <p:sp>
        <p:nvSpPr>
          <p:cNvPr id="3" name="Date Placeholder 2">
            <a:extLst>
              <a:ext uri="{FF2B5EF4-FFF2-40B4-BE49-F238E27FC236}">
                <a16:creationId xmlns:a16="http://schemas.microsoft.com/office/drawing/2014/main" id="{2068D80A-6560-46E3-AF30-9CEC54EA747C}"/>
              </a:ext>
            </a:extLst>
          </p:cNvPr>
          <p:cNvSpPr>
            <a:spLocks noGrp="1"/>
          </p:cNvSpPr>
          <p:nvPr>
            <p:ph type="dt" sz="half" idx="10"/>
          </p:nvPr>
        </p:nvSpPr>
        <p:spPr>
          <a:xfrm>
            <a:off x="395021" y="6153912"/>
            <a:ext cx="3110789" cy="502920"/>
          </a:xfrm>
          <a:prstGeom prst="rect">
            <a:avLst/>
          </a:prstGeom>
        </p:spPr>
        <p:txBody>
          <a:bodyPr/>
          <a:lstStyle/>
          <a:p>
            <a:fld id="{015F02D0-6806-43AF-9888-2359BF40C204}" type="datetime2">
              <a:rPr lang="en-US" smtClean="0"/>
              <a:t>Thursday, April 7, 2022</a:t>
            </a:fld>
            <a:endParaRPr lang="en-US"/>
          </a:p>
        </p:txBody>
      </p:sp>
      <p:sp>
        <p:nvSpPr>
          <p:cNvPr id="4" name="Footer Placeholder 3">
            <a:extLst>
              <a:ext uri="{FF2B5EF4-FFF2-40B4-BE49-F238E27FC236}">
                <a16:creationId xmlns:a16="http://schemas.microsoft.com/office/drawing/2014/main" id="{4AB673C2-FB1E-46F5-8CFB-93B9DB807075}"/>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191E2120-410F-4382-81AB-37F161F72150}"/>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3839818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802222-E41B-48E7-BF06-5C5509D621C0}"/>
              </a:ext>
            </a:extLst>
          </p:cNvPr>
          <p:cNvSpPr>
            <a:spLocks noGrp="1"/>
          </p:cNvSpPr>
          <p:nvPr>
            <p:ph type="dt" sz="half" idx="10"/>
          </p:nvPr>
        </p:nvSpPr>
        <p:spPr>
          <a:xfrm>
            <a:off x="395021" y="6153912"/>
            <a:ext cx="3110789" cy="502920"/>
          </a:xfrm>
          <a:prstGeom prst="rect">
            <a:avLst/>
          </a:prstGeom>
        </p:spPr>
        <p:txBody>
          <a:bodyPr/>
          <a:lstStyle/>
          <a:p>
            <a:fld id="{8EE14D2D-B1AF-4197-82D6-FC1F8BD05681}" type="datetime2">
              <a:rPr lang="en-US" smtClean="0"/>
              <a:t>Thursday, April 7, 2022</a:t>
            </a:fld>
            <a:endParaRPr lang="en-US"/>
          </a:p>
        </p:txBody>
      </p:sp>
      <p:sp>
        <p:nvSpPr>
          <p:cNvPr id="3" name="Footer Placeholder 2">
            <a:extLst>
              <a:ext uri="{FF2B5EF4-FFF2-40B4-BE49-F238E27FC236}">
                <a16:creationId xmlns:a16="http://schemas.microsoft.com/office/drawing/2014/main" id="{17A636E3-B721-46E8-882F-C123530F0FEF}"/>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C4FC1178-3E0E-449A-B799-009C04C069AF}"/>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3253119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23392-4FF4-4922-A14E-8AA23A9BDD70}"/>
              </a:ext>
            </a:extLst>
          </p:cNvPr>
          <p:cNvSpPr>
            <a:spLocks noGrp="1"/>
          </p:cNvSpPr>
          <p:nvPr>
            <p:ph type="title"/>
          </p:nvPr>
        </p:nvSpPr>
        <p:spPr>
          <a:xfrm>
            <a:off x="403251" y="388800"/>
            <a:ext cx="3102559" cy="1069848"/>
          </a:xfrm>
        </p:spPr>
        <p:txBody>
          <a:bodyPr wrap="square" anchor="t">
            <a:normAutofit/>
          </a:bodyPr>
          <a:lstStyle>
            <a:lvl1pPr>
              <a:defRPr sz="252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04FB38E-5055-4C9B-9A3B-A7B3A4887944}"/>
              </a:ext>
            </a:extLst>
          </p:cNvPr>
          <p:cNvSpPr>
            <a:spLocks noGrp="1"/>
          </p:cNvSpPr>
          <p:nvPr>
            <p:ph idx="1"/>
          </p:nvPr>
        </p:nvSpPr>
        <p:spPr>
          <a:xfrm>
            <a:off x="3933749" y="393192"/>
            <a:ext cx="6641287" cy="5559552"/>
          </a:xfrm>
        </p:spPr>
        <p:txBody>
          <a:bodyPr/>
          <a:lstStyle>
            <a:lvl1pPr>
              <a:defRPr sz="1620"/>
            </a:lvl1pPr>
            <a:lvl2pPr>
              <a:defRPr sz="1620"/>
            </a:lvl2pPr>
            <a:lvl3pPr>
              <a:defRPr sz="1620"/>
            </a:lvl3pPr>
            <a:lvl4pPr>
              <a:defRPr sz="1620"/>
            </a:lvl4pPr>
            <a:lvl5pPr>
              <a:defRPr sz="162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9E2EC2DB-2ED3-408C-BFF2-F413C9D8F91E}"/>
              </a:ext>
            </a:extLst>
          </p:cNvPr>
          <p:cNvSpPr>
            <a:spLocks noGrp="1"/>
          </p:cNvSpPr>
          <p:nvPr>
            <p:ph type="body" sz="half" idx="2"/>
          </p:nvPr>
        </p:nvSpPr>
        <p:spPr>
          <a:xfrm>
            <a:off x="403251" y="1733550"/>
            <a:ext cx="3102559" cy="4219194"/>
          </a:xfrm>
        </p:spPr>
        <p:txBody>
          <a:bodyPr>
            <a:normAutofit/>
          </a:bodyPr>
          <a:lstStyle>
            <a:lvl1pPr marL="0" indent="0">
              <a:buNone/>
              <a:defRPr sz="162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61374FDF-3000-4B2C-AC88-8CE34D680596}"/>
              </a:ext>
            </a:extLst>
          </p:cNvPr>
          <p:cNvSpPr>
            <a:spLocks noGrp="1"/>
          </p:cNvSpPr>
          <p:nvPr>
            <p:ph type="dt" sz="half" idx="10"/>
          </p:nvPr>
        </p:nvSpPr>
        <p:spPr>
          <a:xfrm>
            <a:off x="395021" y="6153912"/>
            <a:ext cx="3110789" cy="502920"/>
          </a:xfrm>
          <a:prstGeom prst="rect">
            <a:avLst/>
          </a:prstGeom>
        </p:spPr>
        <p:txBody>
          <a:bodyPr/>
          <a:lstStyle/>
          <a:p>
            <a:fld id="{98771CEB-9838-4245-91B8-EFBAFE2D8B44}" type="datetime2">
              <a:rPr lang="en-US" smtClean="0"/>
              <a:t>Thursday, April 7, 2022</a:t>
            </a:fld>
            <a:endParaRPr lang="en-US"/>
          </a:p>
        </p:txBody>
      </p:sp>
      <p:sp>
        <p:nvSpPr>
          <p:cNvPr id="6" name="Footer Placeholder 5">
            <a:extLst>
              <a:ext uri="{FF2B5EF4-FFF2-40B4-BE49-F238E27FC236}">
                <a16:creationId xmlns:a16="http://schemas.microsoft.com/office/drawing/2014/main" id="{0DA0B7F4-5B8C-49BD-9BDA-FCBD13E24227}"/>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3502BC00-0803-4A53-8657-91CE0DB80E54}"/>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2546318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C2A98-C272-40D9-B75A-77A3D58678E0}"/>
              </a:ext>
            </a:extLst>
          </p:cNvPr>
          <p:cNvSpPr>
            <a:spLocks noGrp="1"/>
          </p:cNvSpPr>
          <p:nvPr>
            <p:ph type="title"/>
          </p:nvPr>
        </p:nvSpPr>
        <p:spPr>
          <a:xfrm>
            <a:off x="403251" y="388800"/>
            <a:ext cx="3102559" cy="1069848"/>
          </a:xfrm>
        </p:spPr>
        <p:txBody>
          <a:bodyPr wrap="square" anchor="t">
            <a:normAutofit/>
          </a:bodyPr>
          <a:lstStyle>
            <a:lvl1pPr>
              <a:defRPr sz="252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7AD50DAC-9AC3-4A9A-91B7-6C95E4362561}"/>
              </a:ext>
            </a:extLst>
          </p:cNvPr>
          <p:cNvSpPr>
            <a:spLocks noGrp="1"/>
          </p:cNvSpPr>
          <p:nvPr>
            <p:ph type="pic" idx="1"/>
          </p:nvPr>
        </p:nvSpPr>
        <p:spPr>
          <a:xfrm>
            <a:off x="3933749" y="441325"/>
            <a:ext cx="6635801" cy="5511419"/>
          </a:xfrm>
        </p:spPr>
        <p:txBody>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3721B04-C243-49A9-B5D3-483379290943}"/>
              </a:ext>
            </a:extLst>
          </p:cNvPr>
          <p:cNvSpPr>
            <a:spLocks noGrp="1"/>
          </p:cNvSpPr>
          <p:nvPr>
            <p:ph type="body" sz="half" idx="2"/>
          </p:nvPr>
        </p:nvSpPr>
        <p:spPr>
          <a:xfrm>
            <a:off x="403251" y="1735200"/>
            <a:ext cx="3102559" cy="4214750"/>
          </a:xfrm>
        </p:spPr>
        <p:txBody>
          <a:bodyPr>
            <a:normAutofit/>
          </a:bodyPr>
          <a:lstStyle>
            <a:lvl1pPr marL="0" indent="0">
              <a:buNone/>
              <a:defRPr sz="162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838E949C-DD35-44F6-B45A-35134D7E1299}"/>
              </a:ext>
            </a:extLst>
          </p:cNvPr>
          <p:cNvSpPr>
            <a:spLocks noGrp="1"/>
          </p:cNvSpPr>
          <p:nvPr>
            <p:ph type="dt" sz="half" idx="10"/>
          </p:nvPr>
        </p:nvSpPr>
        <p:spPr>
          <a:xfrm>
            <a:off x="395021" y="6153912"/>
            <a:ext cx="3110789" cy="502920"/>
          </a:xfrm>
          <a:prstGeom prst="rect">
            <a:avLst/>
          </a:prstGeom>
        </p:spPr>
        <p:txBody>
          <a:bodyPr/>
          <a:lstStyle/>
          <a:p>
            <a:fld id="{51D3F6BF-A585-41F8-88DF-7E5D069F892A}" type="datetime2">
              <a:rPr lang="en-US" smtClean="0"/>
              <a:t>Thursday, April 7, 2022</a:t>
            </a:fld>
            <a:endParaRPr lang="en-US"/>
          </a:p>
        </p:txBody>
      </p:sp>
      <p:sp>
        <p:nvSpPr>
          <p:cNvPr id="6" name="Footer Placeholder 5">
            <a:extLst>
              <a:ext uri="{FF2B5EF4-FFF2-40B4-BE49-F238E27FC236}">
                <a16:creationId xmlns:a16="http://schemas.microsoft.com/office/drawing/2014/main" id="{6BC70102-4B8E-4FEC-9BB7-97FDC1EABF86}"/>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086693AF-08A9-4388-A9B8-174D53955998}"/>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1690701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DDBCE8-F60C-4E3A-83C0-BDE8DD2DE1FD}"/>
              </a:ext>
            </a:extLst>
          </p:cNvPr>
          <p:cNvSpPr>
            <a:spLocks noGrp="1"/>
          </p:cNvSpPr>
          <p:nvPr>
            <p:ph type="title"/>
          </p:nvPr>
        </p:nvSpPr>
        <p:spPr>
          <a:xfrm>
            <a:off x="403250" y="388800"/>
            <a:ext cx="10171786" cy="1141200"/>
          </a:xfrm>
          <a:prstGeom prst="rect">
            <a:avLst/>
          </a:prstGeom>
        </p:spPr>
        <p:txBody>
          <a:bodyPr vert="horz" lIns="0" tIns="0" rIns="0" bIns="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4BBC57F-72F2-48BC-B1EE-1F2C6155D72E}"/>
              </a:ext>
            </a:extLst>
          </p:cNvPr>
          <p:cNvSpPr>
            <a:spLocks noGrp="1"/>
          </p:cNvSpPr>
          <p:nvPr>
            <p:ph type="body" idx="1"/>
          </p:nvPr>
        </p:nvSpPr>
        <p:spPr>
          <a:xfrm>
            <a:off x="403250" y="1733551"/>
            <a:ext cx="10163880" cy="3783013"/>
          </a:xfrm>
          <a:prstGeom prst="rect">
            <a:avLst/>
          </a:prstGeom>
        </p:spPr>
        <p:txBody>
          <a:bodyPr vert="horz" lIns="0" tIns="0" rIns="9144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930FBC45-A4BC-4EE5-82B1-8BC79122559A}"/>
              </a:ext>
            </a:extLst>
          </p:cNvPr>
          <p:cNvSpPr>
            <a:spLocks noGrp="1"/>
          </p:cNvSpPr>
          <p:nvPr>
            <p:ph type="ftr" sz="quarter" idx="3"/>
          </p:nvPr>
        </p:nvSpPr>
        <p:spPr>
          <a:xfrm>
            <a:off x="3933749" y="6153912"/>
            <a:ext cx="4857350" cy="502920"/>
          </a:xfrm>
          <a:prstGeom prst="rect">
            <a:avLst/>
          </a:prstGeom>
        </p:spPr>
        <p:txBody>
          <a:bodyPr vert="horz" lIns="0" tIns="0" rIns="91440" bIns="0" rtlCol="0" anchor="ctr"/>
          <a:lstStyle>
            <a:lvl1pPr algn="l">
              <a:defRPr sz="810" cap="all" spc="180" baseline="0">
                <a:solidFill>
                  <a:schemeClr val="tx2">
                    <a:alpha val="55000"/>
                  </a:schemeClr>
                </a:solidFill>
              </a:defRPr>
            </a:lvl1pPr>
          </a:lstStyle>
          <a:p>
            <a:r>
              <a:rPr lang="en-US" spc="180" dirty="0"/>
              <a:t>Sample Footer Text</a:t>
            </a:r>
          </a:p>
        </p:txBody>
      </p:sp>
      <p:sp>
        <p:nvSpPr>
          <p:cNvPr id="6" name="Slide Number Placeholder 5">
            <a:extLst>
              <a:ext uri="{FF2B5EF4-FFF2-40B4-BE49-F238E27FC236}">
                <a16:creationId xmlns:a16="http://schemas.microsoft.com/office/drawing/2014/main" id="{725E1300-1995-409E-B058-59180872B694}"/>
              </a:ext>
            </a:extLst>
          </p:cNvPr>
          <p:cNvSpPr>
            <a:spLocks noGrp="1"/>
          </p:cNvSpPr>
          <p:nvPr>
            <p:ph type="sldNum" sz="quarter" idx="4"/>
          </p:nvPr>
        </p:nvSpPr>
        <p:spPr>
          <a:xfrm>
            <a:off x="9214409" y="6153912"/>
            <a:ext cx="1359770" cy="502920"/>
          </a:xfrm>
          <a:prstGeom prst="rect">
            <a:avLst/>
          </a:prstGeom>
        </p:spPr>
        <p:txBody>
          <a:bodyPr vert="horz" lIns="0" tIns="0" rIns="0" bIns="0" rtlCol="0" anchor="ctr"/>
          <a:lstStyle>
            <a:lvl1pPr algn="r">
              <a:defRPr sz="810">
                <a:solidFill>
                  <a:schemeClr val="tx2">
                    <a:alpha val="55000"/>
                  </a:schemeClr>
                </a:solidFill>
              </a:defRPr>
            </a:lvl1pPr>
          </a:lstStyle>
          <a:p>
            <a:fld id="{0D309695-DEC3-40DA-9DF5-330280C9D0E8}" type="slidenum">
              <a:rPr lang="en-US" smtClean="0"/>
              <a:pPr/>
              <a:t>‹#›</a:t>
            </a:fld>
            <a:endParaRPr lang="en-US" dirty="0"/>
          </a:p>
        </p:txBody>
      </p:sp>
      <p:sp>
        <p:nvSpPr>
          <p:cNvPr id="10" name="Date Placeholder 3">
            <a:extLst>
              <a:ext uri="{FF2B5EF4-FFF2-40B4-BE49-F238E27FC236}">
                <a16:creationId xmlns:a16="http://schemas.microsoft.com/office/drawing/2014/main" id="{639030E9-7F3B-403F-96B2-7C2C627C30A0}"/>
              </a:ext>
            </a:extLst>
          </p:cNvPr>
          <p:cNvSpPr>
            <a:spLocks noGrp="1"/>
          </p:cNvSpPr>
          <p:nvPr>
            <p:ph type="dt" sz="half" idx="2"/>
          </p:nvPr>
        </p:nvSpPr>
        <p:spPr>
          <a:xfrm>
            <a:off x="398621" y="6152968"/>
            <a:ext cx="3111818" cy="502920"/>
          </a:xfrm>
          <a:prstGeom prst="rect">
            <a:avLst/>
          </a:prstGeom>
        </p:spPr>
        <p:txBody>
          <a:bodyPr wrap="square" lIns="0" tIns="0" rIns="0" bIns="0" anchor="ctr" anchorCtr="0">
            <a:normAutofit/>
          </a:bodyPr>
          <a:lstStyle>
            <a:lvl1pPr>
              <a:defRPr sz="810" cap="all" spc="180" baseline="0">
                <a:solidFill>
                  <a:schemeClr val="tx1">
                    <a:alpha val="55000"/>
                  </a:schemeClr>
                </a:solidFill>
              </a:defRPr>
            </a:lvl1pPr>
          </a:lstStyle>
          <a:p>
            <a:fld id="{8256C2ED-54A4-480D-B5C8-65C0D62359B9}" type="datetime2">
              <a:rPr lang="en-US" smtClean="0"/>
              <a:pPr/>
              <a:t>Thursday, April 7, 2022</a:t>
            </a:fld>
            <a:endParaRPr lang="en-US" dirty="0"/>
          </a:p>
        </p:txBody>
      </p:sp>
    </p:spTree>
    <p:extLst>
      <p:ext uri="{BB962C8B-B14F-4D97-AF65-F5344CB8AC3E}">
        <p14:creationId xmlns:p14="http://schemas.microsoft.com/office/powerpoint/2010/main" val="3772512964"/>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1" r:id="rId6"/>
    <p:sldLayoutId id="2147483727" r:id="rId7"/>
    <p:sldLayoutId id="2147483728" r:id="rId8"/>
    <p:sldLayoutId id="2147483729" r:id="rId9"/>
    <p:sldLayoutId id="2147483730" r:id="rId10"/>
    <p:sldLayoutId id="2147483732" r:id="rId11"/>
  </p:sldLayoutIdLst>
  <p:hf sldNum="0" hdr="0" ftr="0" dt="0"/>
  <p:txStyles>
    <p:titleStyle>
      <a:lvl1pPr algn="l" defTabSz="822960" rtl="0" eaLnBrk="1" latinLnBrk="0" hangingPunct="1">
        <a:lnSpc>
          <a:spcPct val="90000"/>
        </a:lnSpc>
        <a:spcBef>
          <a:spcPct val="0"/>
        </a:spcBef>
        <a:buNone/>
        <a:defRPr sz="2880" i="1" kern="1200">
          <a:solidFill>
            <a:schemeClr val="tx2"/>
          </a:solidFill>
          <a:latin typeface="+mj-lt"/>
          <a:ea typeface="+mj-ea"/>
          <a:cs typeface="+mj-cs"/>
        </a:defRPr>
      </a:lvl1pPr>
    </p:titleStyle>
    <p:bodyStyle>
      <a:lvl1pPr marL="405000" indent="-403250" algn="l" defTabSz="822960" rtl="0" eaLnBrk="1" latinLnBrk="0" hangingPunct="1">
        <a:lnSpc>
          <a:spcPct val="140000"/>
        </a:lnSpc>
        <a:spcBef>
          <a:spcPts val="900"/>
        </a:spcBef>
        <a:buFont typeface="Calibri Light" panose="020F0302020204030204" pitchFamily="34" charset="0"/>
        <a:buChar char="→"/>
        <a:defRPr sz="1620" kern="1200">
          <a:solidFill>
            <a:schemeClr val="tx2">
              <a:alpha val="55000"/>
            </a:schemeClr>
          </a:solidFill>
          <a:latin typeface="+mn-lt"/>
          <a:ea typeface="+mn-ea"/>
          <a:cs typeface="+mn-cs"/>
        </a:defRPr>
      </a:lvl1pPr>
      <a:lvl2pPr marL="810000" indent="-403250" algn="l" defTabSz="822960" rtl="0" eaLnBrk="1" latinLnBrk="0" hangingPunct="1">
        <a:lnSpc>
          <a:spcPct val="140000"/>
        </a:lnSpc>
        <a:spcBef>
          <a:spcPts val="450"/>
        </a:spcBef>
        <a:buFont typeface="Calibri Light" panose="020F0302020204030204" pitchFamily="34" charset="0"/>
        <a:buChar char="→"/>
        <a:defRPr sz="1620" kern="1200">
          <a:solidFill>
            <a:schemeClr val="tx2">
              <a:alpha val="55000"/>
            </a:schemeClr>
          </a:solidFill>
          <a:latin typeface="+mn-lt"/>
          <a:ea typeface="+mn-ea"/>
          <a:cs typeface="+mn-cs"/>
        </a:defRPr>
      </a:lvl2pPr>
      <a:lvl3pPr marL="1215000" indent="-403250" algn="l" defTabSz="822960" rtl="0" eaLnBrk="1" latinLnBrk="0" hangingPunct="1">
        <a:lnSpc>
          <a:spcPct val="140000"/>
        </a:lnSpc>
        <a:spcBef>
          <a:spcPts val="450"/>
        </a:spcBef>
        <a:buFont typeface="Calibri Light" panose="020F0302020204030204" pitchFamily="34" charset="0"/>
        <a:buChar char="→"/>
        <a:defRPr sz="1620" kern="1200">
          <a:solidFill>
            <a:schemeClr val="tx2">
              <a:alpha val="55000"/>
            </a:schemeClr>
          </a:solidFill>
          <a:latin typeface="+mn-lt"/>
          <a:ea typeface="+mn-ea"/>
          <a:cs typeface="+mn-cs"/>
        </a:defRPr>
      </a:lvl3pPr>
      <a:lvl4pPr marL="1620000" indent="-403250" algn="l" defTabSz="822960" rtl="0" eaLnBrk="1" latinLnBrk="0" hangingPunct="1">
        <a:lnSpc>
          <a:spcPct val="140000"/>
        </a:lnSpc>
        <a:spcBef>
          <a:spcPts val="450"/>
        </a:spcBef>
        <a:buFont typeface="Calibri Light" panose="020F0302020204030204" pitchFamily="34" charset="0"/>
        <a:buChar char="→"/>
        <a:defRPr sz="1620" kern="1200">
          <a:solidFill>
            <a:schemeClr val="tx2">
              <a:alpha val="55000"/>
            </a:schemeClr>
          </a:solidFill>
          <a:latin typeface="+mn-lt"/>
          <a:ea typeface="+mn-ea"/>
          <a:cs typeface="+mn-cs"/>
        </a:defRPr>
      </a:lvl4pPr>
      <a:lvl5pPr marL="2025000" indent="-403250" algn="l" defTabSz="822960" rtl="0" eaLnBrk="1" latinLnBrk="0" hangingPunct="1">
        <a:lnSpc>
          <a:spcPct val="140000"/>
        </a:lnSpc>
        <a:spcBef>
          <a:spcPts val="450"/>
        </a:spcBef>
        <a:buFont typeface="Calibri Light" panose="020F0302020204030204" pitchFamily="34" charset="0"/>
        <a:buChar char="→"/>
        <a:defRPr sz="1620" kern="1200">
          <a:solidFill>
            <a:schemeClr val="tx2">
              <a:alpha val="55000"/>
            </a:schemeClr>
          </a:solidFill>
          <a:latin typeface="+mn-lt"/>
          <a:ea typeface="+mn-ea"/>
          <a:cs typeface="+mn-cs"/>
        </a:defRPr>
      </a:lvl5pPr>
      <a:lvl6pPr marL="226314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6pPr>
      <a:lvl7pPr marL="267462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7pPr>
      <a:lvl8pPr marL="308610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8pPr>
      <a:lvl9pPr marL="34975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C448D53-ACA1-4CA4-B08A-09FB0780C7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42900"/>
            <a:ext cx="10972800" cy="61722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2" name="Title 1">
            <a:extLst>
              <a:ext uri="{FF2B5EF4-FFF2-40B4-BE49-F238E27FC236}">
                <a16:creationId xmlns:a16="http://schemas.microsoft.com/office/drawing/2014/main" id="{BD340643-A7C9-4E2A-AB9E-2A29955E5012}"/>
              </a:ext>
            </a:extLst>
          </p:cNvPr>
          <p:cNvSpPr>
            <a:spLocks noGrp="1"/>
          </p:cNvSpPr>
          <p:nvPr>
            <p:ph type="ctrTitle"/>
          </p:nvPr>
        </p:nvSpPr>
        <p:spPr>
          <a:xfrm>
            <a:off x="5680710" y="746151"/>
            <a:ext cx="4886096" cy="3061411"/>
          </a:xfrm>
        </p:spPr>
        <p:txBody>
          <a:bodyPr>
            <a:normAutofit/>
          </a:bodyPr>
          <a:lstStyle/>
          <a:p>
            <a:r>
              <a:rPr lang="en-US" dirty="0"/>
              <a:t>Walk Worthy of the calling in family life</a:t>
            </a:r>
          </a:p>
        </p:txBody>
      </p:sp>
      <p:sp>
        <p:nvSpPr>
          <p:cNvPr id="3" name="Subtitle 2">
            <a:extLst>
              <a:ext uri="{FF2B5EF4-FFF2-40B4-BE49-F238E27FC236}">
                <a16:creationId xmlns:a16="http://schemas.microsoft.com/office/drawing/2014/main" id="{385E7112-25D8-4FAD-8DA4-BB13AB5FE26A}"/>
              </a:ext>
            </a:extLst>
          </p:cNvPr>
          <p:cNvSpPr>
            <a:spLocks noGrp="1"/>
          </p:cNvSpPr>
          <p:nvPr>
            <p:ph type="subTitle" idx="1"/>
          </p:nvPr>
        </p:nvSpPr>
        <p:spPr>
          <a:xfrm>
            <a:off x="5680710" y="4367175"/>
            <a:ext cx="4886096" cy="1333195"/>
          </a:xfrm>
        </p:spPr>
        <p:txBody>
          <a:bodyPr>
            <a:normAutofit/>
          </a:bodyPr>
          <a:lstStyle/>
          <a:p>
            <a:r>
              <a:rPr lang="en-US" sz="4800" b="1" dirty="0">
                <a:solidFill>
                  <a:srgbClr val="FFFFFF"/>
                </a:solidFill>
                <a:latin typeface="Arial" panose="020B0604020202020204" pitchFamily="34" charset="0"/>
                <a:cs typeface="Arial" panose="020B0604020202020204" pitchFamily="34" charset="0"/>
              </a:rPr>
              <a:t>Eph 6:1-4</a:t>
            </a:r>
          </a:p>
        </p:txBody>
      </p:sp>
      <p:pic>
        <p:nvPicPr>
          <p:cNvPr id="5" name="Picture 4" descr="A close-up of a newspaper&#10;&#10;Description automatically generated with medium confidence">
            <a:extLst>
              <a:ext uri="{FF2B5EF4-FFF2-40B4-BE49-F238E27FC236}">
                <a16:creationId xmlns:a16="http://schemas.microsoft.com/office/drawing/2014/main" id="{3CA29621-81AF-4E55-B297-FAFB999586E2}"/>
              </a:ext>
            </a:extLst>
          </p:cNvPr>
          <p:cNvPicPr>
            <a:picLocks noChangeAspect="1"/>
          </p:cNvPicPr>
          <p:nvPr/>
        </p:nvPicPr>
        <p:blipFill rotWithShape="1">
          <a:blip r:embed="rId2">
            <a:extLst>
              <a:ext uri="{28A0092B-C50C-407E-A947-70E740481C1C}">
                <a14:useLocalDpi xmlns:a14="http://schemas.microsoft.com/office/drawing/2010/main" val="0"/>
              </a:ext>
            </a:extLst>
          </a:blip>
          <a:srcRect l="2228" r="14949" b="2"/>
          <a:stretch/>
        </p:blipFill>
        <p:spPr>
          <a:xfrm>
            <a:off x="405994" y="1870117"/>
            <a:ext cx="4880318" cy="2745167"/>
          </a:xfrm>
          <a:prstGeom prst="rect">
            <a:avLst/>
          </a:prstGeom>
        </p:spPr>
      </p:pic>
      <p:cxnSp>
        <p:nvCxnSpPr>
          <p:cNvPr id="19" name="Straight Connector 18">
            <a:extLst>
              <a:ext uri="{FF2B5EF4-FFF2-40B4-BE49-F238E27FC236}">
                <a16:creationId xmlns:a16="http://schemas.microsoft.com/office/drawing/2014/main" id="{3B5719CE-F76F-4313-9A48-ADF79E67BB3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86489" y="4052700"/>
            <a:ext cx="4902382"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2613032"/>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A Message to the Fathers (6:4)</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a:bodyPr>
          <a:lstStyle/>
          <a:p>
            <a:pPr marL="1750" indent="0">
              <a:buNone/>
            </a:pPr>
            <a:r>
              <a:rPr lang="en-US" sz="3200" dirty="0">
                <a:solidFill>
                  <a:schemeClr val="tx1"/>
                </a:solidFill>
              </a:rPr>
              <a:t>“</a:t>
            </a:r>
            <a:r>
              <a:rPr lang="en-US" sz="3200" baseline="30000" dirty="0">
                <a:solidFill>
                  <a:schemeClr val="tx1"/>
                </a:solidFill>
              </a:rPr>
              <a:t>4 </a:t>
            </a:r>
            <a:r>
              <a:rPr lang="en-US" sz="3200" dirty="0">
                <a:solidFill>
                  <a:schemeClr val="tx1"/>
                </a:solidFill>
              </a:rPr>
              <a:t>And </a:t>
            </a:r>
            <a:r>
              <a:rPr lang="en-US" sz="3200" dirty="0">
                <a:solidFill>
                  <a:schemeClr val="tx1"/>
                </a:solidFill>
                <a:highlight>
                  <a:srgbClr val="000080"/>
                </a:highlight>
              </a:rPr>
              <a:t>you, fathers</a:t>
            </a:r>
            <a:r>
              <a:rPr lang="en-US" sz="3200" dirty="0">
                <a:solidFill>
                  <a:schemeClr val="tx1"/>
                </a:solidFill>
              </a:rPr>
              <a:t>, do not provoke your children to wrath, but bring them up in the training and admonition of the Lord.”</a:t>
            </a:r>
            <a:endParaRPr lang="en-US" sz="3200"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5" name="Picture 4" descr="Text&#10;&#10;Description automatically generated">
            <a:extLst>
              <a:ext uri="{FF2B5EF4-FFF2-40B4-BE49-F238E27FC236}">
                <a16:creationId xmlns:a16="http://schemas.microsoft.com/office/drawing/2014/main" id="{DB2A3C59-9921-4B13-B899-D269EE8BF8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79" y="2053886"/>
            <a:ext cx="5081401" cy="3891595"/>
          </a:xfrm>
          <a:prstGeom prst="rect">
            <a:avLst/>
          </a:prstGeom>
        </p:spPr>
      </p:pic>
    </p:spTree>
    <p:extLst>
      <p:ext uri="{BB962C8B-B14F-4D97-AF65-F5344CB8AC3E}">
        <p14:creationId xmlns:p14="http://schemas.microsoft.com/office/powerpoint/2010/main" val="386736401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A Message to the Fathers (6:4)</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a:bodyPr>
          <a:lstStyle/>
          <a:p>
            <a:pPr marL="1750" indent="0">
              <a:buNone/>
            </a:pPr>
            <a:r>
              <a:rPr lang="en-US" sz="3200" dirty="0">
                <a:solidFill>
                  <a:schemeClr val="tx1"/>
                </a:solidFill>
              </a:rPr>
              <a:t>“</a:t>
            </a:r>
            <a:r>
              <a:rPr lang="en-US" sz="3200" baseline="30000" dirty="0">
                <a:solidFill>
                  <a:schemeClr val="tx1"/>
                </a:solidFill>
              </a:rPr>
              <a:t>4 </a:t>
            </a:r>
            <a:r>
              <a:rPr lang="en-US" sz="3200" dirty="0">
                <a:solidFill>
                  <a:schemeClr val="tx1"/>
                </a:solidFill>
              </a:rPr>
              <a:t>And you, fathers, </a:t>
            </a:r>
            <a:r>
              <a:rPr lang="en-US" sz="3200" dirty="0">
                <a:solidFill>
                  <a:schemeClr val="tx1"/>
                </a:solidFill>
                <a:highlight>
                  <a:srgbClr val="000080"/>
                </a:highlight>
              </a:rPr>
              <a:t>do not provoke your children to wrath</a:t>
            </a:r>
            <a:r>
              <a:rPr lang="en-US" sz="3200" dirty="0">
                <a:solidFill>
                  <a:schemeClr val="tx1"/>
                </a:solidFill>
              </a:rPr>
              <a:t>, but bring them up in the training and admonition of the Lord.”</a:t>
            </a:r>
            <a:endParaRPr lang="en-US" sz="3200"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5" name="Picture 4" descr="Text&#10;&#10;Description automatically generated">
            <a:extLst>
              <a:ext uri="{FF2B5EF4-FFF2-40B4-BE49-F238E27FC236}">
                <a16:creationId xmlns:a16="http://schemas.microsoft.com/office/drawing/2014/main" id="{DB2A3C59-9921-4B13-B899-D269EE8BF8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79" y="2053886"/>
            <a:ext cx="5081401" cy="3891595"/>
          </a:xfrm>
          <a:prstGeom prst="rect">
            <a:avLst/>
          </a:prstGeom>
        </p:spPr>
      </p:pic>
    </p:spTree>
    <p:extLst>
      <p:ext uri="{BB962C8B-B14F-4D97-AF65-F5344CB8AC3E}">
        <p14:creationId xmlns:p14="http://schemas.microsoft.com/office/powerpoint/2010/main" val="2256068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A Message to the Fathers (6:4)</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a:bodyPr>
          <a:lstStyle/>
          <a:p>
            <a:pPr marL="1750" indent="0">
              <a:buNone/>
            </a:pPr>
            <a:r>
              <a:rPr lang="en-US" sz="3200" dirty="0">
                <a:solidFill>
                  <a:schemeClr val="tx1"/>
                </a:solidFill>
              </a:rPr>
              <a:t>“</a:t>
            </a:r>
            <a:r>
              <a:rPr lang="en-US" sz="3200" baseline="30000" dirty="0">
                <a:solidFill>
                  <a:schemeClr val="tx1"/>
                </a:solidFill>
              </a:rPr>
              <a:t>4 </a:t>
            </a:r>
            <a:r>
              <a:rPr lang="en-US" sz="3200" dirty="0">
                <a:solidFill>
                  <a:schemeClr val="tx1"/>
                </a:solidFill>
              </a:rPr>
              <a:t>And you, fathers, do not provoke your children to wrath, </a:t>
            </a:r>
            <a:r>
              <a:rPr lang="en-US" sz="3200" dirty="0">
                <a:solidFill>
                  <a:schemeClr val="tx1"/>
                </a:solidFill>
                <a:highlight>
                  <a:srgbClr val="000080"/>
                </a:highlight>
              </a:rPr>
              <a:t>but bring them up in the training and admonition of the Lord</a:t>
            </a:r>
            <a:r>
              <a:rPr lang="en-US" sz="3200" dirty="0">
                <a:solidFill>
                  <a:schemeClr val="tx1"/>
                </a:solidFill>
              </a:rPr>
              <a:t>.”</a:t>
            </a:r>
            <a:endParaRPr lang="en-US" sz="3200"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5" name="Picture 4" descr="Text&#10;&#10;Description automatically generated">
            <a:extLst>
              <a:ext uri="{FF2B5EF4-FFF2-40B4-BE49-F238E27FC236}">
                <a16:creationId xmlns:a16="http://schemas.microsoft.com/office/drawing/2014/main" id="{DB2A3C59-9921-4B13-B899-D269EE8BF8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79" y="2053886"/>
            <a:ext cx="5081401" cy="3891595"/>
          </a:xfrm>
          <a:prstGeom prst="rect">
            <a:avLst/>
          </a:prstGeom>
        </p:spPr>
      </p:pic>
    </p:spTree>
    <p:extLst>
      <p:ext uri="{BB962C8B-B14F-4D97-AF65-F5344CB8AC3E}">
        <p14:creationId xmlns:p14="http://schemas.microsoft.com/office/powerpoint/2010/main" val="21811620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98251-41CE-4929-BB4E-11EA86CF54F0}"/>
              </a:ext>
            </a:extLst>
          </p:cNvPr>
          <p:cNvSpPr>
            <a:spLocks noGrp="1"/>
          </p:cNvSpPr>
          <p:nvPr>
            <p:ph type="title"/>
          </p:nvPr>
        </p:nvSpPr>
        <p:spPr/>
        <p:txBody>
          <a:bodyPr>
            <a:normAutofit fontScale="90000"/>
          </a:bodyPr>
          <a:lstStyle/>
          <a:p>
            <a:br>
              <a:rPr lang="en-US" sz="4800" dirty="0">
                <a:latin typeface="Arial" panose="020B0604020202020204" pitchFamily="34" charset="0"/>
                <a:cs typeface="Arial" panose="020B0604020202020204" pitchFamily="34" charset="0"/>
              </a:rPr>
            </a:br>
            <a:r>
              <a:rPr lang="en-US" sz="4800" dirty="0">
                <a:latin typeface="Arial" panose="020B0604020202020204" pitchFamily="34" charset="0"/>
                <a:cs typeface="Arial" panose="020B0604020202020204" pitchFamily="34" charset="0"/>
              </a:rPr>
              <a:t>Concluding Thoughts (Brent </a:t>
            </a:r>
            <a:r>
              <a:rPr lang="en-US" sz="4800" dirty="0" err="1">
                <a:latin typeface="Arial" panose="020B0604020202020204" pitchFamily="34" charset="0"/>
                <a:cs typeface="Arial" panose="020B0604020202020204" pitchFamily="34" charset="0"/>
              </a:rPr>
              <a:t>Kercheville</a:t>
            </a:r>
            <a:r>
              <a:rPr lang="en-US" sz="4800" dirty="0">
                <a:latin typeface="Arial" panose="020B0604020202020204" pitchFamily="34" charset="0"/>
                <a:cs typeface="Arial" panose="020B0604020202020204" pitchFamily="34" charset="0"/>
              </a:rPr>
              <a:t>)</a:t>
            </a:r>
            <a:endParaRPr lang="en-US" sz="4800" dirty="0"/>
          </a:p>
        </p:txBody>
      </p:sp>
      <p:sp>
        <p:nvSpPr>
          <p:cNvPr id="3" name="Content Placeholder 2">
            <a:extLst>
              <a:ext uri="{FF2B5EF4-FFF2-40B4-BE49-F238E27FC236}">
                <a16:creationId xmlns:a16="http://schemas.microsoft.com/office/drawing/2014/main" id="{A192C124-CB08-4EA1-B181-6D89C81D863C}"/>
              </a:ext>
            </a:extLst>
          </p:cNvPr>
          <p:cNvSpPr>
            <a:spLocks noGrp="1"/>
          </p:cNvSpPr>
          <p:nvPr>
            <p:ph idx="1"/>
          </p:nvPr>
        </p:nvSpPr>
        <p:spPr/>
        <p:txBody>
          <a:bodyPr>
            <a:normAutofit/>
          </a:bodyPr>
          <a:lstStyle/>
          <a:p>
            <a:r>
              <a:rPr lang="en-US" sz="2400" dirty="0">
                <a:solidFill>
                  <a:srgbClr val="FFFFFF"/>
                </a:solidFill>
              </a:rPr>
              <a:t>“Walking worthy of the calling means honoring our parents and teaching our children in the Lord. God cares about life in the home. God cares about how we handle ourselves as children. As children we serve Christ when we obey our parents and honor them. God cares about how we handle ourselves as parents. We serve Christ when we raise our children, not the way in which we think is best, but the way God says is best. Train them in the most important education: the education of God.”</a:t>
            </a:r>
          </a:p>
        </p:txBody>
      </p:sp>
    </p:spTree>
    <p:extLst>
      <p:ext uri="{BB962C8B-B14F-4D97-AF65-F5344CB8AC3E}">
        <p14:creationId xmlns:p14="http://schemas.microsoft.com/office/powerpoint/2010/main" val="1594506303"/>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A Message to the Children (6:1-3)</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fontScale="77500" lnSpcReduction="20000"/>
          </a:bodyPr>
          <a:lstStyle/>
          <a:p>
            <a:r>
              <a:rPr lang="en-US" sz="3200" dirty="0">
                <a:solidFill>
                  <a:schemeClr val="tx1"/>
                </a:solidFill>
                <a:latin typeface="Arial" panose="020B0604020202020204" pitchFamily="34" charset="0"/>
                <a:cs typeface="Arial" panose="020B0604020202020204" pitchFamily="34" charset="0"/>
              </a:rPr>
              <a:t>“</a:t>
            </a:r>
            <a:r>
              <a:rPr lang="en-US" sz="3200" dirty="0">
                <a:solidFill>
                  <a:schemeClr val="tx1"/>
                </a:solidFill>
              </a:rPr>
              <a:t>6 Children, </a:t>
            </a:r>
            <a:r>
              <a:rPr lang="en-US" sz="3200" dirty="0">
                <a:solidFill>
                  <a:schemeClr val="tx1"/>
                </a:solidFill>
                <a:highlight>
                  <a:srgbClr val="000080"/>
                </a:highlight>
              </a:rPr>
              <a:t>obey</a:t>
            </a:r>
            <a:r>
              <a:rPr lang="en-US" sz="3200" dirty="0">
                <a:solidFill>
                  <a:schemeClr val="tx1"/>
                </a:solidFill>
              </a:rPr>
              <a:t> your parents in the Lord, for this is right. </a:t>
            </a:r>
          </a:p>
          <a:p>
            <a:r>
              <a:rPr lang="en-US" sz="3200" baseline="30000" dirty="0">
                <a:solidFill>
                  <a:schemeClr val="tx1"/>
                </a:solidFill>
              </a:rPr>
              <a:t>2 </a:t>
            </a:r>
            <a:r>
              <a:rPr lang="en-US" sz="3200" dirty="0">
                <a:solidFill>
                  <a:schemeClr val="tx1"/>
                </a:solidFill>
              </a:rPr>
              <a:t>“Honor your father and mother,” which is the first commandment with promise: </a:t>
            </a:r>
          </a:p>
          <a:p>
            <a:r>
              <a:rPr lang="en-US" sz="3200" baseline="30000" dirty="0">
                <a:solidFill>
                  <a:schemeClr val="tx1"/>
                </a:solidFill>
              </a:rPr>
              <a:t>3 </a:t>
            </a:r>
            <a:r>
              <a:rPr lang="en-US" sz="3200" dirty="0">
                <a:solidFill>
                  <a:schemeClr val="tx1"/>
                </a:solidFill>
              </a:rPr>
              <a:t>“that it may be well with you and you may live long on the earth.”</a:t>
            </a:r>
          </a:p>
          <a:p>
            <a:pPr marL="1750" indent="0">
              <a:buNone/>
            </a:pPr>
            <a:endParaRPr lang="en-US" sz="3200"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5" name="Picture 4" descr="Graphical user interface&#10;&#10;Description automatically generated with medium confidence">
            <a:extLst>
              <a:ext uri="{FF2B5EF4-FFF2-40B4-BE49-F238E27FC236}">
                <a16:creationId xmlns:a16="http://schemas.microsoft.com/office/drawing/2014/main" id="{80079C56-D308-4503-966E-F0FD399021AC}"/>
              </a:ext>
            </a:extLst>
          </p:cNvPr>
          <p:cNvPicPr>
            <a:picLocks noChangeAspect="1"/>
          </p:cNvPicPr>
          <p:nvPr/>
        </p:nvPicPr>
        <p:blipFill rotWithShape="1">
          <a:blip r:embed="rId3">
            <a:extLst>
              <a:ext uri="{28A0092B-C50C-407E-A947-70E740481C1C}">
                <a14:useLocalDpi xmlns:a14="http://schemas.microsoft.com/office/drawing/2010/main" val="0"/>
              </a:ext>
            </a:extLst>
          </a:blip>
          <a:srcRect l="16046" r="15442" b="17658"/>
          <a:stretch/>
        </p:blipFill>
        <p:spPr>
          <a:xfrm>
            <a:off x="400680" y="2059198"/>
            <a:ext cx="4689359" cy="3891598"/>
          </a:xfrm>
          <a:prstGeom prst="rect">
            <a:avLst/>
          </a:prstGeom>
        </p:spPr>
      </p:pic>
    </p:spTree>
    <p:extLst>
      <p:ext uri="{BB962C8B-B14F-4D97-AF65-F5344CB8AC3E}">
        <p14:creationId xmlns:p14="http://schemas.microsoft.com/office/powerpoint/2010/main" val="4245241971"/>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A Message to the Children (6:1-3)</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fontScale="77500" lnSpcReduction="20000"/>
          </a:bodyPr>
          <a:lstStyle/>
          <a:p>
            <a:r>
              <a:rPr lang="en-US" sz="3200" dirty="0">
                <a:solidFill>
                  <a:schemeClr val="tx1"/>
                </a:solidFill>
                <a:latin typeface="Arial" panose="020B0604020202020204" pitchFamily="34" charset="0"/>
                <a:cs typeface="Arial" panose="020B0604020202020204" pitchFamily="34" charset="0"/>
              </a:rPr>
              <a:t>“</a:t>
            </a:r>
            <a:r>
              <a:rPr lang="en-US" sz="3200" dirty="0">
                <a:solidFill>
                  <a:schemeClr val="tx1"/>
                </a:solidFill>
              </a:rPr>
              <a:t>6 Children, obey your parents </a:t>
            </a:r>
            <a:r>
              <a:rPr lang="en-US" sz="3200" dirty="0">
                <a:solidFill>
                  <a:schemeClr val="tx1"/>
                </a:solidFill>
                <a:highlight>
                  <a:srgbClr val="000080"/>
                </a:highlight>
              </a:rPr>
              <a:t>in the Lord</a:t>
            </a:r>
            <a:r>
              <a:rPr lang="en-US" sz="3200" dirty="0">
                <a:solidFill>
                  <a:schemeClr val="tx1"/>
                </a:solidFill>
              </a:rPr>
              <a:t>, for this is right. </a:t>
            </a:r>
          </a:p>
          <a:p>
            <a:r>
              <a:rPr lang="en-US" sz="3200" baseline="30000" dirty="0">
                <a:solidFill>
                  <a:schemeClr val="tx1"/>
                </a:solidFill>
              </a:rPr>
              <a:t>2 </a:t>
            </a:r>
            <a:r>
              <a:rPr lang="en-US" sz="3200" dirty="0">
                <a:solidFill>
                  <a:schemeClr val="tx1"/>
                </a:solidFill>
              </a:rPr>
              <a:t>“Honor your father and mother,” which is the first commandment with promise: </a:t>
            </a:r>
          </a:p>
          <a:p>
            <a:r>
              <a:rPr lang="en-US" sz="3200" baseline="30000" dirty="0">
                <a:solidFill>
                  <a:schemeClr val="tx1"/>
                </a:solidFill>
              </a:rPr>
              <a:t>3 </a:t>
            </a:r>
            <a:r>
              <a:rPr lang="en-US" sz="3200" dirty="0">
                <a:solidFill>
                  <a:schemeClr val="tx1"/>
                </a:solidFill>
              </a:rPr>
              <a:t>“that it may be well with you and you may live long on the earth.”</a:t>
            </a:r>
          </a:p>
          <a:p>
            <a:pPr marL="1750" indent="0">
              <a:buNone/>
            </a:pPr>
            <a:endParaRPr lang="en-US" sz="3200"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5" name="Picture 4" descr="Graphical user interface&#10;&#10;Description automatically generated with medium confidence">
            <a:extLst>
              <a:ext uri="{FF2B5EF4-FFF2-40B4-BE49-F238E27FC236}">
                <a16:creationId xmlns:a16="http://schemas.microsoft.com/office/drawing/2014/main" id="{80079C56-D308-4503-966E-F0FD399021AC}"/>
              </a:ext>
            </a:extLst>
          </p:cNvPr>
          <p:cNvPicPr>
            <a:picLocks noChangeAspect="1"/>
          </p:cNvPicPr>
          <p:nvPr/>
        </p:nvPicPr>
        <p:blipFill rotWithShape="1">
          <a:blip r:embed="rId3">
            <a:extLst>
              <a:ext uri="{28A0092B-C50C-407E-A947-70E740481C1C}">
                <a14:useLocalDpi xmlns:a14="http://schemas.microsoft.com/office/drawing/2010/main" val="0"/>
              </a:ext>
            </a:extLst>
          </a:blip>
          <a:srcRect l="16046" r="15442" b="17658"/>
          <a:stretch/>
        </p:blipFill>
        <p:spPr>
          <a:xfrm>
            <a:off x="400680" y="2059198"/>
            <a:ext cx="4689359" cy="3891598"/>
          </a:xfrm>
          <a:prstGeom prst="rect">
            <a:avLst/>
          </a:prstGeom>
        </p:spPr>
      </p:pic>
    </p:spTree>
    <p:extLst>
      <p:ext uri="{BB962C8B-B14F-4D97-AF65-F5344CB8AC3E}">
        <p14:creationId xmlns:p14="http://schemas.microsoft.com/office/powerpoint/2010/main" val="3831117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A Message to the Children (6:1-3)</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fontScale="77500" lnSpcReduction="20000"/>
          </a:bodyPr>
          <a:lstStyle/>
          <a:p>
            <a:r>
              <a:rPr lang="en-US" sz="3200" dirty="0">
                <a:solidFill>
                  <a:schemeClr val="tx1"/>
                </a:solidFill>
                <a:latin typeface="Arial" panose="020B0604020202020204" pitchFamily="34" charset="0"/>
                <a:cs typeface="Arial" panose="020B0604020202020204" pitchFamily="34" charset="0"/>
              </a:rPr>
              <a:t>“</a:t>
            </a:r>
            <a:r>
              <a:rPr lang="en-US" sz="3200" dirty="0">
                <a:solidFill>
                  <a:schemeClr val="tx1"/>
                </a:solidFill>
              </a:rPr>
              <a:t>6 Children, obey your parents in the Lord, </a:t>
            </a:r>
            <a:r>
              <a:rPr lang="en-US" sz="3200" dirty="0">
                <a:solidFill>
                  <a:schemeClr val="tx1"/>
                </a:solidFill>
                <a:highlight>
                  <a:srgbClr val="000080"/>
                </a:highlight>
              </a:rPr>
              <a:t>for this is right</a:t>
            </a:r>
            <a:r>
              <a:rPr lang="en-US" sz="3200" dirty="0">
                <a:solidFill>
                  <a:schemeClr val="tx1"/>
                </a:solidFill>
              </a:rPr>
              <a:t>. </a:t>
            </a:r>
          </a:p>
          <a:p>
            <a:r>
              <a:rPr lang="en-US" sz="3200" baseline="30000" dirty="0">
                <a:solidFill>
                  <a:schemeClr val="tx1"/>
                </a:solidFill>
              </a:rPr>
              <a:t>2 </a:t>
            </a:r>
            <a:r>
              <a:rPr lang="en-US" sz="3200" dirty="0">
                <a:solidFill>
                  <a:schemeClr val="tx1"/>
                </a:solidFill>
              </a:rPr>
              <a:t>“Honor your father and mother,” which is the first commandment with promise: </a:t>
            </a:r>
          </a:p>
          <a:p>
            <a:r>
              <a:rPr lang="en-US" sz="3200" baseline="30000" dirty="0">
                <a:solidFill>
                  <a:schemeClr val="tx1"/>
                </a:solidFill>
              </a:rPr>
              <a:t>3 </a:t>
            </a:r>
            <a:r>
              <a:rPr lang="en-US" sz="3200" dirty="0">
                <a:solidFill>
                  <a:schemeClr val="tx1"/>
                </a:solidFill>
              </a:rPr>
              <a:t>“that it may be well with you and you may live long on the earth.”</a:t>
            </a:r>
          </a:p>
          <a:p>
            <a:pPr marL="1750" indent="0">
              <a:buNone/>
            </a:pPr>
            <a:endParaRPr lang="en-US" sz="3200"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5" name="Picture 4" descr="Graphical user interface&#10;&#10;Description automatically generated with medium confidence">
            <a:extLst>
              <a:ext uri="{FF2B5EF4-FFF2-40B4-BE49-F238E27FC236}">
                <a16:creationId xmlns:a16="http://schemas.microsoft.com/office/drawing/2014/main" id="{80079C56-D308-4503-966E-F0FD399021AC}"/>
              </a:ext>
            </a:extLst>
          </p:cNvPr>
          <p:cNvPicPr>
            <a:picLocks noChangeAspect="1"/>
          </p:cNvPicPr>
          <p:nvPr/>
        </p:nvPicPr>
        <p:blipFill rotWithShape="1">
          <a:blip r:embed="rId3">
            <a:extLst>
              <a:ext uri="{28A0092B-C50C-407E-A947-70E740481C1C}">
                <a14:useLocalDpi xmlns:a14="http://schemas.microsoft.com/office/drawing/2010/main" val="0"/>
              </a:ext>
            </a:extLst>
          </a:blip>
          <a:srcRect l="16046" r="15442" b="17658"/>
          <a:stretch/>
        </p:blipFill>
        <p:spPr>
          <a:xfrm>
            <a:off x="400680" y="2059198"/>
            <a:ext cx="4689359" cy="3891598"/>
          </a:xfrm>
          <a:prstGeom prst="rect">
            <a:avLst/>
          </a:prstGeom>
        </p:spPr>
      </p:pic>
    </p:spTree>
    <p:extLst>
      <p:ext uri="{BB962C8B-B14F-4D97-AF65-F5344CB8AC3E}">
        <p14:creationId xmlns:p14="http://schemas.microsoft.com/office/powerpoint/2010/main" val="3486198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A Message to the Children (6:1-3)</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fontScale="77500" lnSpcReduction="20000"/>
          </a:bodyPr>
          <a:lstStyle/>
          <a:p>
            <a:r>
              <a:rPr lang="en-US" sz="3200" dirty="0">
                <a:solidFill>
                  <a:schemeClr val="tx1"/>
                </a:solidFill>
                <a:latin typeface="Arial" panose="020B0604020202020204" pitchFamily="34" charset="0"/>
                <a:cs typeface="Arial" panose="020B0604020202020204" pitchFamily="34" charset="0"/>
              </a:rPr>
              <a:t>“</a:t>
            </a:r>
            <a:r>
              <a:rPr lang="en-US" sz="3200" dirty="0">
                <a:solidFill>
                  <a:schemeClr val="tx1"/>
                </a:solidFill>
              </a:rPr>
              <a:t>6 Children, obey your parents in the Lord, for this is right. </a:t>
            </a:r>
          </a:p>
          <a:p>
            <a:r>
              <a:rPr lang="en-US" sz="3200" baseline="30000" dirty="0">
                <a:solidFill>
                  <a:schemeClr val="tx1"/>
                </a:solidFill>
              </a:rPr>
              <a:t>2 </a:t>
            </a:r>
            <a:r>
              <a:rPr lang="en-US" sz="3200" dirty="0">
                <a:solidFill>
                  <a:schemeClr val="tx1"/>
                </a:solidFill>
              </a:rPr>
              <a:t>“</a:t>
            </a:r>
            <a:r>
              <a:rPr lang="en-US" sz="3200" dirty="0">
                <a:solidFill>
                  <a:schemeClr val="tx1"/>
                </a:solidFill>
                <a:highlight>
                  <a:srgbClr val="000080"/>
                </a:highlight>
              </a:rPr>
              <a:t>Honor your father and mother</a:t>
            </a:r>
            <a:r>
              <a:rPr lang="en-US" sz="3200" dirty="0">
                <a:solidFill>
                  <a:schemeClr val="tx1"/>
                </a:solidFill>
              </a:rPr>
              <a:t>,” which is the first commandment with promise: </a:t>
            </a:r>
          </a:p>
          <a:p>
            <a:r>
              <a:rPr lang="en-US" sz="3200" baseline="30000" dirty="0">
                <a:solidFill>
                  <a:schemeClr val="tx1"/>
                </a:solidFill>
              </a:rPr>
              <a:t>3 </a:t>
            </a:r>
            <a:r>
              <a:rPr lang="en-US" sz="3200" dirty="0">
                <a:solidFill>
                  <a:schemeClr val="tx1"/>
                </a:solidFill>
              </a:rPr>
              <a:t>“that it may be well with you and you may live long on the earth.”</a:t>
            </a:r>
          </a:p>
          <a:p>
            <a:pPr marL="1750" indent="0">
              <a:buNone/>
            </a:pPr>
            <a:endParaRPr lang="en-US" sz="3200"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6" name="Picture 5" descr="Graphical user interface&#10;&#10;Description automatically generated">
            <a:extLst>
              <a:ext uri="{FF2B5EF4-FFF2-40B4-BE49-F238E27FC236}">
                <a16:creationId xmlns:a16="http://schemas.microsoft.com/office/drawing/2014/main" id="{B8B6D82A-5A70-4DA1-B1F1-F706976F4A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81" y="2059197"/>
            <a:ext cx="5081400" cy="3891595"/>
          </a:xfrm>
          <a:prstGeom prst="rect">
            <a:avLst/>
          </a:prstGeom>
        </p:spPr>
      </p:pic>
    </p:spTree>
    <p:extLst>
      <p:ext uri="{BB962C8B-B14F-4D97-AF65-F5344CB8AC3E}">
        <p14:creationId xmlns:p14="http://schemas.microsoft.com/office/powerpoint/2010/main" val="3954500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A Message to the Children (6:1-3)</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fontScale="77500" lnSpcReduction="20000"/>
          </a:bodyPr>
          <a:lstStyle/>
          <a:p>
            <a:r>
              <a:rPr lang="en-US" sz="3200" dirty="0">
                <a:solidFill>
                  <a:schemeClr val="tx1"/>
                </a:solidFill>
                <a:latin typeface="Arial" panose="020B0604020202020204" pitchFamily="34" charset="0"/>
                <a:cs typeface="Arial" panose="020B0604020202020204" pitchFamily="34" charset="0"/>
              </a:rPr>
              <a:t>“</a:t>
            </a:r>
            <a:r>
              <a:rPr lang="en-US" sz="3200" dirty="0">
                <a:solidFill>
                  <a:schemeClr val="tx1"/>
                </a:solidFill>
              </a:rPr>
              <a:t>6 Children, obey your parents in the Lord, for this is right. </a:t>
            </a:r>
          </a:p>
          <a:p>
            <a:r>
              <a:rPr lang="en-US" sz="3200" baseline="30000" dirty="0">
                <a:solidFill>
                  <a:schemeClr val="tx1"/>
                </a:solidFill>
              </a:rPr>
              <a:t>2 </a:t>
            </a:r>
            <a:r>
              <a:rPr lang="en-US" sz="3200" dirty="0">
                <a:solidFill>
                  <a:schemeClr val="tx1"/>
                </a:solidFill>
              </a:rPr>
              <a:t>“Honor your father and mother,”</a:t>
            </a:r>
            <a:r>
              <a:rPr lang="en-US" sz="3200" dirty="0">
                <a:solidFill>
                  <a:schemeClr val="tx1"/>
                </a:solidFill>
                <a:highlight>
                  <a:srgbClr val="000080"/>
                </a:highlight>
              </a:rPr>
              <a:t> which is the first commandment with promise</a:t>
            </a:r>
            <a:r>
              <a:rPr lang="en-US" sz="3200" dirty="0">
                <a:solidFill>
                  <a:schemeClr val="tx1"/>
                </a:solidFill>
              </a:rPr>
              <a:t>: </a:t>
            </a:r>
          </a:p>
          <a:p>
            <a:r>
              <a:rPr lang="en-US" sz="3200" baseline="30000" dirty="0">
                <a:solidFill>
                  <a:schemeClr val="tx1"/>
                </a:solidFill>
              </a:rPr>
              <a:t>3 </a:t>
            </a:r>
            <a:r>
              <a:rPr lang="en-US" sz="3200" dirty="0">
                <a:solidFill>
                  <a:schemeClr val="tx1"/>
                </a:solidFill>
              </a:rPr>
              <a:t>“that it may be well with you and you may live long on the earth.”</a:t>
            </a:r>
          </a:p>
          <a:p>
            <a:pPr marL="1750" indent="0">
              <a:buNone/>
            </a:pPr>
            <a:endParaRPr lang="en-US" sz="3200"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6" name="Picture 5" descr="Graphical user interface&#10;&#10;Description automatically generated">
            <a:extLst>
              <a:ext uri="{FF2B5EF4-FFF2-40B4-BE49-F238E27FC236}">
                <a16:creationId xmlns:a16="http://schemas.microsoft.com/office/drawing/2014/main" id="{B8B6D82A-5A70-4DA1-B1F1-F706976F4A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81" y="2059197"/>
            <a:ext cx="5081400" cy="3891595"/>
          </a:xfrm>
          <a:prstGeom prst="rect">
            <a:avLst/>
          </a:prstGeom>
        </p:spPr>
      </p:pic>
    </p:spTree>
    <p:extLst>
      <p:ext uri="{BB962C8B-B14F-4D97-AF65-F5344CB8AC3E}">
        <p14:creationId xmlns:p14="http://schemas.microsoft.com/office/powerpoint/2010/main" val="1075839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A Message to the Children (6:1-3)</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fontScale="77500" lnSpcReduction="20000"/>
          </a:bodyPr>
          <a:lstStyle/>
          <a:p>
            <a:r>
              <a:rPr lang="en-US" sz="3200" dirty="0">
                <a:solidFill>
                  <a:schemeClr val="tx1"/>
                </a:solidFill>
                <a:latin typeface="Arial" panose="020B0604020202020204" pitchFamily="34" charset="0"/>
                <a:cs typeface="Arial" panose="020B0604020202020204" pitchFamily="34" charset="0"/>
              </a:rPr>
              <a:t>“</a:t>
            </a:r>
            <a:r>
              <a:rPr lang="en-US" sz="3200" dirty="0">
                <a:solidFill>
                  <a:schemeClr val="tx1"/>
                </a:solidFill>
              </a:rPr>
              <a:t>6 Children, obey your parents in the Lord, for this is right. </a:t>
            </a:r>
          </a:p>
          <a:p>
            <a:r>
              <a:rPr lang="en-US" sz="3200" baseline="30000" dirty="0">
                <a:solidFill>
                  <a:schemeClr val="tx1"/>
                </a:solidFill>
              </a:rPr>
              <a:t>2 </a:t>
            </a:r>
            <a:r>
              <a:rPr lang="en-US" sz="3200" dirty="0">
                <a:solidFill>
                  <a:schemeClr val="tx1"/>
                </a:solidFill>
              </a:rPr>
              <a:t>“Honor your father and mother,” which is the first commandment with promise: </a:t>
            </a:r>
          </a:p>
          <a:p>
            <a:r>
              <a:rPr lang="en-US" sz="3200" baseline="30000" dirty="0">
                <a:solidFill>
                  <a:schemeClr val="tx1"/>
                </a:solidFill>
              </a:rPr>
              <a:t>3 </a:t>
            </a:r>
            <a:r>
              <a:rPr lang="en-US" sz="3200" dirty="0">
                <a:solidFill>
                  <a:schemeClr val="tx1"/>
                </a:solidFill>
              </a:rPr>
              <a:t>“</a:t>
            </a:r>
            <a:r>
              <a:rPr lang="en-US" sz="3200" dirty="0">
                <a:solidFill>
                  <a:schemeClr val="tx1"/>
                </a:solidFill>
                <a:highlight>
                  <a:srgbClr val="000080"/>
                </a:highlight>
              </a:rPr>
              <a:t>that it may be well with you </a:t>
            </a:r>
            <a:r>
              <a:rPr lang="en-US" sz="3200" dirty="0">
                <a:solidFill>
                  <a:schemeClr val="tx1"/>
                </a:solidFill>
              </a:rPr>
              <a:t>and you may live long on the earth.”</a:t>
            </a:r>
          </a:p>
          <a:p>
            <a:pPr marL="1750" indent="0">
              <a:buNone/>
            </a:pPr>
            <a:endParaRPr lang="en-US" sz="3200"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6" name="Picture 5" descr="Graphical user interface&#10;&#10;Description automatically generated">
            <a:extLst>
              <a:ext uri="{FF2B5EF4-FFF2-40B4-BE49-F238E27FC236}">
                <a16:creationId xmlns:a16="http://schemas.microsoft.com/office/drawing/2014/main" id="{B8B6D82A-5A70-4DA1-B1F1-F706976F4A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81" y="2059197"/>
            <a:ext cx="5081400" cy="3891595"/>
          </a:xfrm>
          <a:prstGeom prst="rect">
            <a:avLst/>
          </a:prstGeom>
        </p:spPr>
      </p:pic>
    </p:spTree>
    <p:extLst>
      <p:ext uri="{BB962C8B-B14F-4D97-AF65-F5344CB8AC3E}">
        <p14:creationId xmlns:p14="http://schemas.microsoft.com/office/powerpoint/2010/main" val="274722638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A Message to the Children (6:1-3)</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fontScale="77500" lnSpcReduction="20000"/>
          </a:bodyPr>
          <a:lstStyle/>
          <a:p>
            <a:r>
              <a:rPr lang="en-US" sz="3200" dirty="0">
                <a:solidFill>
                  <a:schemeClr val="tx1"/>
                </a:solidFill>
                <a:latin typeface="Arial" panose="020B0604020202020204" pitchFamily="34" charset="0"/>
                <a:cs typeface="Arial" panose="020B0604020202020204" pitchFamily="34" charset="0"/>
              </a:rPr>
              <a:t>“</a:t>
            </a:r>
            <a:r>
              <a:rPr lang="en-US" sz="3200" dirty="0">
                <a:solidFill>
                  <a:schemeClr val="tx1"/>
                </a:solidFill>
              </a:rPr>
              <a:t>6 Children, obey your parents in the Lord, for this is right. </a:t>
            </a:r>
          </a:p>
          <a:p>
            <a:r>
              <a:rPr lang="en-US" sz="3200" baseline="30000" dirty="0">
                <a:solidFill>
                  <a:schemeClr val="tx1"/>
                </a:solidFill>
              </a:rPr>
              <a:t>2 </a:t>
            </a:r>
            <a:r>
              <a:rPr lang="en-US" sz="3200" dirty="0">
                <a:solidFill>
                  <a:schemeClr val="tx1"/>
                </a:solidFill>
              </a:rPr>
              <a:t>“Honor your father and mother,” which is the first commandment with promise: </a:t>
            </a:r>
          </a:p>
          <a:p>
            <a:r>
              <a:rPr lang="en-US" sz="3200" baseline="30000" dirty="0">
                <a:solidFill>
                  <a:schemeClr val="tx1"/>
                </a:solidFill>
              </a:rPr>
              <a:t>3 </a:t>
            </a:r>
            <a:r>
              <a:rPr lang="en-US" sz="3200" dirty="0">
                <a:solidFill>
                  <a:schemeClr val="tx1"/>
                </a:solidFill>
              </a:rPr>
              <a:t>“that it may be well with you and </a:t>
            </a:r>
            <a:r>
              <a:rPr lang="en-US" sz="3200" dirty="0">
                <a:solidFill>
                  <a:schemeClr val="tx1"/>
                </a:solidFill>
                <a:highlight>
                  <a:srgbClr val="000080"/>
                </a:highlight>
              </a:rPr>
              <a:t>you may live long on the earth</a:t>
            </a:r>
            <a:r>
              <a:rPr lang="en-US" sz="3200" dirty="0">
                <a:solidFill>
                  <a:schemeClr val="tx1"/>
                </a:solidFill>
              </a:rPr>
              <a:t>.”</a:t>
            </a:r>
          </a:p>
          <a:p>
            <a:pPr marL="1750" indent="0">
              <a:buNone/>
            </a:pPr>
            <a:endParaRPr lang="en-US" sz="3200"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6" name="Picture 5" descr="Graphical user interface&#10;&#10;Description automatically generated">
            <a:extLst>
              <a:ext uri="{FF2B5EF4-FFF2-40B4-BE49-F238E27FC236}">
                <a16:creationId xmlns:a16="http://schemas.microsoft.com/office/drawing/2014/main" id="{B8B6D82A-5A70-4DA1-B1F1-F706976F4A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81" y="2059197"/>
            <a:ext cx="5081400" cy="3891595"/>
          </a:xfrm>
          <a:prstGeom prst="rect">
            <a:avLst/>
          </a:prstGeom>
        </p:spPr>
      </p:pic>
    </p:spTree>
    <p:extLst>
      <p:ext uri="{BB962C8B-B14F-4D97-AF65-F5344CB8AC3E}">
        <p14:creationId xmlns:p14="http://schemas.microsoft.com/office/powerpoint/2010/main" val="2704916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A Message to the Children (6:1-3)</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fontScale="92500" lnSpcReduction="20000"/>
          </a:bodyPr>
          <a:lstStyle/>
          <a:p>
            <a:r>
              <a:rPr lang="en-US" sz="3200" dirty="0">
                <a:solidFill>
                  <a:schemeClr val="tx1"/>
                </a:solidFill>
              </a:rPr>
              <a:t>God wants you, children, to obey your parents because your parents are wiser and more experienced than you and because God wants you to be raised in a godly way</a:t>
            </a:r>
            <a:endParaRPr lang="en-US" sz="3200"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1026" name="Picture 2" descr="Key Points, November 1, 2017 - YouTube">
            <a:extLst>
              <a:ext uri="{FF2B5EF4-FFF2-40B4-BE49-F238E27FC236}">
                <a16:creationId xmlns:a16="http://schemas.microsoft.com/office/drawing/2014/main" id="{808B8201-B676-4734-B951-AE3778B28A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0679" y="2059199"/>
            <a:ext cx="5081401" cy="389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951582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ThinLineVTI">
  <a:themeElements>
    <a:clrScheme name="ThinLines Color Scheme">
      <a:dk1>
        <a:sysClr val="windowText" lastClr="000000"/>
      </a:dk1>
      <a:lt1>
        <a:sysClr val="window" lastClr="FFFFFF"/>
      </a:lt1>
      <a:dk2>
        <a:srgbClr val="000000"/>
      </a:dk2>
      <a:lt2>
        <a:srgbClr val="FFFFFF"/>
      </a:lt2>
      <a:accent1>
        <a:srgbClr val="00BAC8"/>
      </a:accent1>
      <a:accent2>
        <a:srgbClr val="794DFF"/>
      </a:accent2>
      <a:accent3>
        <a:srgbClr val="00D17D"/>
      </a:accent3>
      <a:accent4>
        <a:srgbClr val="404040"/>
      </a:accent4>
      <a:accent5>
        <a:srgbClr val="FE5D21"/>
      </a:accent5>
      <a:accent6>
        <a:srgbClr val="B3B3B3"/>
      </a:accent6>
      <a:hlink>
        <a:srgbClr val="3E8FF1"/>
      </a:hlink>
      <a:folHlink>
        <a:srgbClr val="939393"/>
      </a:folHlink>
    </a:clrScheme>
    <a:fontScheme name="Custom 3">
      <a:majorFont>
        <a:latin typeface="Source Sans Pro Light"/>
        <a:ea typeface=""/>
        <a:cs typeface=""/>
      </a:majorFont>
      <a:minorFont>
        <a:latin typeface="Source Sans Pro"/>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inLineVTI" id="{DA2A884B-D36C-4F63-9FE8-3C89F2B99A40}" vid="{62C1F77B-42AE-47B9-869B-5CE48C8ED8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8234</TotalTime>
  <Words>1460</Words>
  <Application>Microsoft Office PowerPoint</Application>
  <PresentationFormat>Custom</PresentationFormat>
  <Paragraphs>113</Paragraphs>
  <Slides>13</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Source Sans Pro</vt:lpstr>
      <vt:lpstr>Source Sans Pro Light</vt:lpstr>
      <vt:lpstr>ThinLineVTI</vt:lpstr>
      <vt:lpstr>Walk Worthy of the calling in family life</vt:lpstr>
      <vt:lpstr>A Message to the Children (6:1-3)</vt:lpstr>
      <vt:lpstr>A Message to the Children (6:1-3)</vt:lpstr>
      <vt:lpstr>A Message to the Children (6:1-3)</vt:lpstr>
      <vt:lpstr>A Message to the Children (6:1-3)</vt:lpstr>
      <vt:lpstr>A Message to the Children (6:1-3)</vt:lpstr>
      <vt:lpstr>A Message to the Children (6:1-3)</vt:lpstr>
      <vt:lpstr>A Message to the Children (6:1-3)</vt:lpstr>
      <vt:lpstr>A Message to the Children (6:1-3)</vt:lpstr>
      <vt:lpstr>A Message to the Fathers (6:4)</vt:lpstr>
      <vt:lpstr>A Message to the Fathers (6:4)</vt:lpstr>
      <vt:lpstr>A Message to the Fathers (6:4)</vt:lpstr>
      <vt:lpstr> Concluding Thoughts (Brent Kercheville)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Setting the stage for the letter</dc:title>
  <dc:creator>Rob Miller</dc:creator>
  <cp:lastModifiedBy>Rob Miller</cp:lastModifiedBy>
  <cp:revision>109</cp:revision>
  <dcterms:created xsi:type="dcterms:W3CDTF">2021-10-07T01:39:58Z</dcterms:created>
  <dcterms:modified xsi:type="dcterms:W3CDTF">2022-04-07T19:30:36Z</dcterms:modified>
</cp:coreProperties>
</file>