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0"/>
  </p:notesMasterIdLst>
  <p:handoutMasterIdLst>
    <p:handoutMasterId r:id="rId11"/>
  </p:handoutMasterIdLst>
  <p:sldIdLst>
    <p:sldId id="256" r:id="rId2"/>
    <p:sldId id="261" r:id="rId3"/>
    <p:sldId id="262" r:id="rId4"/>
    <p:sldId id="263" r:id="rId5"/>
    <p:sldId id="264" r:id="rId6"/>
    <p:sldId id="265" r:id="rId7"/>
    <p:sldId id="266" r:id="rId8"/>
    <p:sldId id="267" r:id="rId9"/>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CCFF"/>
    <a:srgbClr val="F8F8F8"/>
    <a:srgbClr val="FFFF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1080"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44D0C6-9F85-4620-8F62-DD800549D0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a:extLst>
              <a:ext uri="{FF2B5EF4-FFF2-40B4-BE49-F238E27FC236}">
                <a16:creationId xmlns:a16="http://schemas.microsoft.com/office/drawing/2014/main" id="{DBCC2615-4364-4771-80A7-718EF84CC0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99C67A-0F9E-40B9-AB69-85AD07D62A24}" type="datetimeFigureOut">
              <a:rPr lang="en-US" smtClean="0"/>
              <a:t>5/10/2022</a:t>
            </a:fld>
            <a:endParaRPr lang="en-US"/>
          </a:p>
        </p:txBody>
      </p:sp>
      <p:sp>
        <p:nvSpPr>
          <p:cNvPr id="4" name="Footer Placeholder 3">
            <a:extLst>
              <a:ext uri="{FF2B5EF4-FFF2-40B4-BE49-F238E27FC236}">
                <a16:creationId xmlns:a16="http://schemas.microsoft.com/office/drawing/2014/main" id="{39708C30-8485-4726-93B5-84208998572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540E707-5097-4EA2-B2BE-B1A6F6D178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C4AC9E-7A23-4194-854F-A47ADBDC367B}" type="slidenum">
              <a:rPr lang="en-US" smtClean="0"/>
              <a:t>‹#›</a:t>
            </a:fld>
            <a:endParaRPr lang="en-US"/>
          </a:p>
        </p:txBody>
      </p:sp>
    </p:spTree>
    <p:extLst>
      <p:ext uri="{BB962C8B-B14F-4D97-AF65-F5344CB8AC3E}">
        <p14:creationId xmlns:p14="http://schemas.microsoft.com/office/powerpoint/2010/main" val="248510764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PM Sermon</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AB980-AA75-42B8-907F-781519120772}" type="datetimeFigureOut">
              <a:rPr lang="en-US" smtClean="0"/>
              <a:t>5/10/2022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6E1528-32FD-4733-96CF-A953A0EC428A}" type="slidenum">
              <a:rPr lang="en-US" smtClean="0"/>
              <a:t>‹#›</a:t>
            </a:fld>
            <a:endParaRPr lang="en-US"/>
          </a:p>
        </p:txBody>
      </p:sp>
    </p:spTree>
    <p:extLst>
      <p:ext uri="{BB962C8B-B14F-4D97-AF65-F5344CB8AC3E}">
        <p14:creationId xmlns:p14="http://schemas.microsoft.com/office/powerpoint/2010/main" val="369847791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biblia.com/bible/esv/Phil%204.8"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biblia.com/bible/esv/1%20Pet%201.5" TargetMode="External"/><Relationship Id="rId5" Type="http://schemas.openxmlformats.org/officeDocument/2006/relationships/hyperlink" Target="https://biblia.com/bible/esv/Isa%2026.3" TargetMode="External"/><Relationship Id="rId4" Type="http://schemas.openxmlformats.org/officeDocument/2006/relationships/hyperlink" Target="https://biblia.com/bible/esv/Phil%204.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belt of a Roman soldier in Paul’s day was not a simple leather strap such as we wear today. It was a thick, heavy leather and metal band with a protective piece hanging down from the front of it. The belt held the soldier’s sword and other weapons…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belt was critical for the warrior to be prepared to engage in battle. The belt is what held the tunic up and cinched everything into place. Truth performs this critical function.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we are struggling this battle, struggling with faith, or struggling with temptation, Paul is telling us that this is the first place to look. Are we looking at the truth? Are we clinging to the truth? Is truth tied around our waist like a belt? We cannot get anything right with possessing the truth. The truth is found in Jesus and in his words</a:t>
            </a:r>
          </a:p>
        </p:txBody>
      </p:sp>
      <p:sp>
        <p:nvSpPr>
          <p:cNvPr id="4" name="Slide Number Placeholder 3"/>
          <p:cNvSpPr>
            <a:spLocks noGrp="1"/>
          </p:cNvSpPr>
          <p:nvPr>
            <p:ph type="sldNum" sz="quarter" idx="5"/>
          </p:nvPr>
        </p:nvSpPr>
        <p:spPr/>
        <p:txBody>
          <a:bodyPr/>
          <a:lstStyle/>
          <a:p>
            <a:fld id="{8F6E1528-32FD-4733-96CF-A953A0EC428A}" type="slidenum">
              <a:rPr lang="en-US" smtClean="0"/>
              <a:t>2</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702272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breastplate was a central part of the Roman soldier's armor—it provided protection for the torso, which contains vital organs like the heart, lungs and so on. Without a breastplate, a soldier would be asking for death, as any attack could instantly become fatal. With a sturdy breastplate, the very same attacks become ineffective and useless, as blows glance off the armor.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Without righteousness, we leave ourselves open to almost certain death. With righteousness—just as with a breastplate—the otherwise fatal attacks of our enemy are thwarted.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breastplate of righteousness (right living) is a Christian’s defense against the attack of sin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is nothing for me to take up as the armor of God if Paul is describing the righteousness or justification that God bestows on those who have faith in him. Remember, Paul is writing to Christians. They have already been justified by faith. They have already been pronounced righteous when they were saved through the blood of Jesus. But this is not the end of the concept of righteousness. Now there is a call for righteous living. Think about how this fits so well where we are in the book of Ephesians. Paul has started this section of the book calling Christians to walk worthy of the calling. The first half of the book was telling us what God has already done for us. The second half of the book is telling how to live because of what God has done. Thus, putting on the breastplate of righteousness is the need for the Christian to have right living. To live the life of victory that God wants you to have requires a life change, not based on ourselves, but based on God’s righteousness. </a:t>
            </a:r>
          </a:p>
        </p:txBody>
      </p:sp>
      <p:sp>
        <p:nvSpPr>
          <p:cNvPr id="4" name="Slide Number Placeholder 3"/>
          <p:cNvSpPr>
            <a:spLocks noGrp="1"/>
          </p:cNvSpPr>
          <p:nvPr>
            <p:ph type="sldNum" sz="quarter" idx="5"/>
          </p:nvPr>
        </p:nvSpPr>
        <p:spPr/>
        <p:txBody>
          <a:bodyPr/>
          <a:lstStyle/>
          <a:p>
            <a:fld id="{8F6E1528-32FD-4733-96CF-A953A0EC428A}" type="slidenum">
              <a:rPr lang="en-US" smtClean="0"/>
              <a:t>3</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876233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apostle figured to himself a soldier, clad in the usual manner. Christians were to resemble him. One part of his dress or preparation consisted in the covering and defense of the foot. It was to preserve the foot from danger, and to secure the facility of his march, and perhaps to make him firm in battle. Christians were to have the principles of the gospel of peace - the peaceful and pure gospel - to facilitate them; to aid them in their marches; to make them firm in the day of conflict with their foes. They were not to be furnished with carnal weapons, but with the peaceful gospel of the Redeemer; and, sustained by this, they were to go on in their march through the world. The principles of the gospel were to do for them what the greaves and iron-spiked sandals did for the soldier - to make them ready for the march, to make them firm in their foot-tread, and to be a part of their defense against their foes.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gospel provides the footing for everything we do. However powerful the rest of your body is, if you are wounded in your feet you are easy prey for the enemy.</a:t>
            </a:r>
          </a:p>
        </p:txBody>
      </p:sp>
      <p:sp>
        <p:nvSpPr>
          <p:cNvPr id="4" name="Slide Number Placeholder 3"/>
          <p:cNvSpPr>
            <a:spLocks noGrp="1"/>
          </p:cNvSpPr>
          <p:nvPr>
            <p:ph type="sldNum" sz="quarter" idx="5"/>
          </p:nvPr>
        </p:nvSpPr>
        <p:spPr/>
        <p:txBody>
          <a:bodyPr/>
          <a:lstStyle/>
          <a:p>
            <a:fld id="{8F6E1528-32FD-4733-96CF-A953A0EC428A}" type="slidenum">
              <a:rPr lang="en-US" smtClean="0"/>
              <a:t>4</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952909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Notice how Paul begins this sentence in verse 16. “In all circumstances…” Your translation may say, “In addition to all” or “above all.” The phrase is literally, “In everything” so all of these translations are correct. In every situation and in addition to the rest of the armor of God, the shield of faith is necessary. Every day we need this shield because the attack of the devil is very real and continuous</a:t>
            </a:r>
          </a:p>
        </p:txBody>
      </p:sp>
      <p:sp>
        <p:nvSpPr>
          <p:cNvPr id="4" name="Slide Number Placeholder 3"/>
          <p:cNvSpPr>
            <a:spLocks noGrp="1"/>
          </p:cNvSpPr>
          <p:nvPr>
            <p:ph type="sldNum" sz="quarter" idx="5"/>
          </p:nvPr>
        </p:nvSpPr>
        <p:spPr/>
        <p:txBody>
          <a:bodyPr/>
          <a:lstStyle/>
          <a:p>
            <a:fld id="{8F6E1528-32FD-4733-96CF-A953A0EC428A}" type="slidenum">
              <a:rPr lang="en-US" smtClean="0"/>
              <a:t>5</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259602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Greek word translated </a:t>
            </a:r>
            <a:r>
              <a:rPr lang="en-US" i="1" dirty="0"/>
              <a:t>shield</a:t>
            </a:r>
            <a:r>
              <a:rPr lang="en-US" dirty="0"/>
              <a:t> (</a:t>
            </a:r>
            <a:r>
              <a:rPr lang="en-US" dirty="0" err="1"/>
              <a:t>θυρεός</a:t>
            </a:r>
            <a:r>
              <a:rPr lang="en-US" dirty="0"/>
              <a:t>, </a:t>
            </a:r>
            <a:r>
              <a:rPr lang="en-US" i="1" dirty="0" err="1"/>
              <a:t>thureos</a:t>
            </a:r>
            <a:r>
              <a:rPr lang="en-US" dirty="0"/>
              <a:t>) refers to the Roman soldier’s large rectangular wooden shield, called in Latin </a:t>
            </a:r>
            <a:r>
              <a:rPr lang="en-US" i="1" dirty="0"/>
              <a:t>scutum</a:t>
            </a:r>
            <a:r>
              <a:rPr lang="en-US" dirty="0"/>
              <a:t>, about 4 ft (1.2 m) high, covered with leather on the outside. Before a battle in which flaming arrows might be shot at them, the soldiers wet the leather covering with water to extinguish the arrows. The Roman legionaries could close ranks with these shields, the first row holding theirs edge to edge in front, and the rows behind holding the shields above their heads. In this formation they were practically invulnerable to arrows, rocks, and even spears. (Called the tortoise) (NET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shield of faith has the power to extinguish all the flaming arrows of the evil one…. When put on and used properly, the shield of faith will extinguish ALL the flaming darts. Think about this: all of the arrows. God has given us a powerful shield so that we can stand spiritually</a:t>
            </a:r>
          </a:p>
        </p:txBody>
      </p:sp>
      <p:sp>
        <p:nvSpPr>
          <p:cNvPr id="4" name="Slide Number Placeholder 3"/>
          <p:cNvSpPr>
            <a:spLocks noGrp="1"/>
          </p:cNvSpPr>
          <p:nvPr>
            <p:ph type="sldNum" sz="quarter" idx="5"/>
          </p:nvPr>
        </p:nvSpPr>
        <p:spPr/>
        <p:txBody>
          <a:bodyPr/>
          <a:lstStyle/>
          <a:p>
            <a:fld id="{8F6E1528-32FD-4733-96CF-A953A0EC428A}" type="slidenum">
              <a:rPr lang="en-US" smtClean="0"/>
              <a:t>6</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3487174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a soldier suited up for battle, the helmet was the last piece of armor to go on. It was the final act of readiness in preparation for combat. A helmet was vital for survival, protecting the brain, the command station for the rest of the body. If the head was badly damaged, the rest of the armor would be of little 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we wear the helmet of salvation every day, our minds become more insulated against the suggestions, desires, and traps the enemy lays for us. We choose to guard our minds from excessive worldly influence and instead think on things that honor Christ (</a:t>
            </a:r>
            <a:r>
              <a:rPr lang="en-US" dirty="0">
                <a:hlinkClick r:id="rId3"/>
              </a:rPr>
              <a:t>Philippians 4:8</a:t>
            </a:r>
            <a:r>
              <a:rPr lang="en-US" dirty="0"/>
              <a:t>). In doing so, we wear our salvation as a protective helmet that will “guard our hearts and minds in Christ Jesus” (</a:t>
            </a:r>
            <a:r>
              <a:rPr lang="en-US" dirty="0">
                <a:hlinkClick r:id="rId4"/>
              </a:rPr>
              <a:t>Philippians 4:7</a:t>
            </a:r>
            <a:r>
              <a:rPr lang="en-US" dirty="0"/>
              <a:t>; cf. </a:t>
            </a:r>
            <a:r>
              <a:rPr lang="en-US" dirty="0">
                <a:hlinkClick r:id="rId5"/>
              </a:rPr>
              <a:t>Isaiah 26:3</a:t>
            </a:r>
            <a:r>
              <a:rPr lang="en-US" dirty="0"/>
              <a:t>; </a:t>
            </a:r>
            <a:r>
              <a:rPr lang="en-US" dirty="0">
                <a:hlinkClick r:id="rId6"/>
              </a:rPr>
              <a:t>1 Peter 1:5</a:t>
            </a:r>
            <a:r>
              <a:rPr lang="en-US" dirty="0"/>
              <a:t>).</a:t>
            </a:r>
          </a:p>
        </p:txBody>
      </p:sp>
      <p:sp>
        <p:nvSpPr>
          <p:cNvPr id="4" name="Slide Number Placeholder 3"/>
          <p:cNvSpPr>
            <a:spLocks noGrp="1"/>
          </p:cNvSpPr>
          <p:nvPr>
            <p:ph type="sldNum" sz="quarter" idx="5"/>
          </p:nvPr>
        </p:nvSpPr>
        <p:spPr/>
        <p:txBody>
          <a:bodyPr/>
          <a:lstStyle/>
          <a:p>
            <a:fld id="{8F6E1528-32FD-4733-96CF-A953A0EC428A}" type="slidenum">
              <a:rPr lang="en-US" smtClean="0"/>
              <a:t>7</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1815679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Greek term translated </a:t>
            </a:r>
            <a:r>
              <a:rPr lang="en-US" i="1" dirty="0"/>
              <a:t>sword</a:t>
            </a:r>
            <a:r>
              <a:rPr lang="en-US" dirty="0"/>
              <a:t> (</a:t>
            </a:r>
            <a:r>
              <a:rPr lang="en-US" dirty="0" err="1"/>
              <a:t>μάχ</a:t>
            </a:r>
            <a:r>
              <a:rPr lang="en-US" dirty="0"/>
              <a:t>αιρα, </a:t>
            </a:r>
            <a:r>
              <a:rPr lang="en-US" i="1" dirty="0"/>
              <a:t>machaira</a:t>
            </a:r>
            <a:r>
              <a:rPr lang="en-US" dirty="0"/>
              <a:t>) refers to the Roman </a:t>
            </a:r>
            <a:r>
              <a:rPr lang="en-US" i="1" dirty="0"/>
              <a:t>gladius</a:t>
            </a:r>
            <a:r>
              <a:rPr lang="en-US" dirty="0"/>
              <a:t>, a short sword about 2 ft (60 cm) long, used for close hand-to-hand combat. This is the only clearly offensive weapon in the list of armor mentioned…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Roman Gladius has become known as the sword that conquered the world… adapted from a Spanish design, the prowess of the gladius in close range combat made it a fearsome tool in the hand of a skilled toman warrior… when sharpened, it’s dual edges wreaked havoc on unarmored foes, while it’s tapered point could pierce through even heavy metal armor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Heb 4:12 “</a:t>
            </a:r>
            <a:r>
              <a:rPr lang="en-US" baseline="30000" dirty="0"/>
              <a:t>12 </a:t>
            </a:r>
            <a:r>
              <a:rPr lang="en-US" dirty="0"/>
              <a:t>For the word of God </a:t>
            </a:r>
            <a:r>
              <a:rPr lang="en-US" i="1" dirty="0"/>
              <a:t>is</a:t>
            </a:r>
            <a:r>
              <a:rPr lang="en-US" dirty="0"/>
              <a:t> living and powerful, and sharper than any two-edged sword, piercing even to the division of soul and spirit, and of joints and marrow, and is a discerner of the thoughts and intents of the heart.”</a:t>
            </a:r>
          </a:p>
        </p:txBody>
      </p:sp>
      <p:sp>
        <p:nvSpPr>
          <p:cNvPr id="4" name="Slide Number Placeholder 3"/>
          <p:cNvSpPr>
            <a:spLocks noGrp="1"/>
          </p:cNvSpPr>
          <p:nvPr>
            <p:ph type="sldNum" sz="quarter" idx="5"/>
          </p:nvPr>
        </p:nvSpPr>
        <p:spPr/>
        <p:txBody>
          <a:bodyPr/>
          <a:lstStyle/>
          <a:p>
            <a:fld id="{8F6E1528-32FD-4733-96CF-A953A0EC428A}" type="slidenum">
              <a:rPr lang="en-US" smtClean="0"/>
              <a:t>8</a:t>
            </a:fld>
            <a:endParaRPr lang="en-US"/>
          </a:p>
        </p:txBody>
      </p:sp>
      <p:sp>
        <p:nvSpPr>
          <p:cNvPr id="5" name="Header Placeholder 4">
            <a:extLst>
              <a:ext uri="{FF2B5EF4-FFF2-40B4-BE49-F238E27FC236}">
                <a16:creationId xmlns:a16="http://schemas.microsoft.com/office/drawing/2014/main" id="{019D67BF-36A9-4469-9A7A-79C89A7A8BB7}"/>
              </a:ext>
            </a:extLst>
          </p:cNvPr>
          <p:cNvSpPr>
            <a:spLocks noGrp="1"/>
          </p:cNvSpPr>
          <p:nvPr>
            <p:ph type="hdr" sz="quarter"/>
          </p:nvPr>
        </p:nvSpPr>
        <p:spPr/>
        <p:txBody>
          <a:bodyPr/>
          <a:lstStyle/>
          <a:p>
            <a:r>
              <a:rPr lang="en-US"/>
              <a:t>PM Sermon</a:t>
            </a:r>
          </a:p>
        </p:txBody>
      </p:sp>
    </p:spTree>
    <p:extLst>
      <p:ext uri="{BB962C8B-B14F-4D97-AF65-F5344CB8AC3E}">
        <p14:creationId xmlns:p14="http://schemas.microsoft.com/office/powerpoint/2010/main" val="268616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21818-E75A-458F-AC5B-0E9A2C76B835}"/>
              </a:ext>
            </a:extLst>
          </p:cNvPr>
          <p:cNvSpPr>
            <a:spLocks noGrp="1"/>
          </p:cNvSpPr>
          <p:nvPr>
            <p:ph type="ctrTitle"/>
          </p:nvPr>
        </p:nvSpPr>
        <p:spPr>
          <a:xfrm>
            <a:off x="403250" y="448056"/>
            <a:ext cx="10163556" cy="3401568"/>
          </a:xfrm>
        </p:spPr>
        <p:txBody>
          <a:bodyPr anchor="b">
            <a:normAutofit/>
          </a:bodyPr>
          <a:lstStyle>
            <a:lvl1pPr algn="l">
              <a:defRPr sz="576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6EE64DE-978B-4F95-BB3C-D027D8008748}"/>
              </a:ext>
            </a:extLst>
          </p:cNvPr>
          <p:cNvSpPr>
            <a:spLocks noGrp="1"/>
          </p:cNvSpPr>
          <p:nvPr>
            <p:ph type="subTitle" idx="1"/>
          </p:nvPr>
        </p:nvSpPr>
        <p:spPr>
          <a:xfrm>
            <a:off x="403250" y="4471416"/>
            <a:ext cx="10163556" cy="1481328"/>
          </a:xfrm>
        </p:spPr>
        <p:txBody>
          <a:bodyPr/>
          <a:lstStyle>
            <a:lvl1pPr marL="0" indent="0" algn="l">
              <a:lnSpc>
                <a:spcPct val="120000"/>
              </a:lnSpc>
              <a:buNone/>
              <a:defRPr sz="2160">
                <a:solidFill>
                  <a:schemeClr val="tx2">
                    <a:alpha val="55000"/>
                  </a:schemeClr>
                </a:solidFill>
              </a:defRPr>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C66CC717-08C5-4F3E-B8AA-BA93C8755982}"/>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896B5700-AA45-4E20-8BE5-27620411303F}"/>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10" name="Slide Number Placeholder 5">
            <a:extLst>
              <a:ext uri="{FF2B5EF4-FFF2-40B4-BE49-F238E27FC236}">
                <a16:creationId xmlns:a16="http://schemas.microsoft.com/office/drawing/2014/main" id="{7C5B7199-CC00-4D38-8B48-F8A539112985}"/>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1" name="Date Placeholder 3">
            <a:extLst>
              <a:ext uri="{FF2B5EF4-FFF2-40B4-BE49-F238E27FC236}">
                <a16:creationId xmlns:a16="http://schemas.microsoft.com/office/drawing/2014/main" id="{16BC76EC-3453-4CE0-A71D-BD21940757B4}"/>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Tuesday, May 10, 2022</a:t>
            </a:fld>
            <a:endParaRPr lang="en-US" dirty="0"/>
          </a:p>
        </p:txBody>
      </p:sp>
    </p:spTree>
    <p:extLst>
      <p:ext uri="{BB962C8B-B14F-4D97-AF65-F5344CB8AC3E}">
        <p14:creationId xmlns:p14="http://schemas.microsoft.com/office/powerpoint/2010/main" val="252772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33FC-38A1-463C-BF3D-0D99784E02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AFD076A-A004-4560-A43B-028624E20D17}"/>
              </a:ext>
            </a:extLst>
          </p:cNvPr>
          <p:cNvSpPr>
            <a:spLocks noGrp="1"/>
          </p:cNvSpPr>
          <p:nvPr>
            <p:ph type="body" orient="vert" idx="1"/>
          </p:nvPr>
        </p:nvSpPr>
        <p:spPr>
          <a:xfrm>
            <a:off x="403250" y="1956816"/>
            <a:ext cx="10171786" cy="3995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FCFBA60-9309-4F2A-9FA9-305C4AFBECAF}"/>
              </a:ext>
            </a:extLst>
          </p:cNvPr>
          <p:cNvSpPr>
            <a:spLocks noGrp="1"/>
          </p:cNvSpPr>
          <p:nvPr>
            <p:ph type="dt" sz="half" idx="10"/>
          </p:nvPr>
        </p:nvSpPr>
        <p:spPr>
          <a:xfrm>
            <a:off x="395021" y="6153912"/>
            <a:ext cx="3110789" cy="502920"/>
          </a:xfrm>
          <a:prstGeom prst="rect">
            <a:avLst/>
          </a:prstGeom>
        </p:spPr>
        <p:txBody>
          <a:bodyPr/>
          <a:lstStyle/>
          <a:p>
            <a:fld id="{53CF612A-4CB0-4F57-9A87-F049CECB184D}" type="datetime2">
              <a:rPr lang="en-US" smtClean="0"/>
              <a:t>Tuesday, May 10, 2022</a:t>
            </a:fld>
            <a:endParaRPr lang="en-US"/>
          </a:p>
        </p:txBody>
      </p:sp>
      <p:sp>
        <p:nvSpPr>
          <p:cNvPr id="5" name="Footer Placeholder 4">
            <a:extLst>
              <a:ext uri="{FF2B5EF4-FFF2-40B4-BE49-F238E27FC236}">
                <a16:creationId xmlns:a16="http://schemas.microsoft.com/office/drawing/2014/main" id="{491BF451-928F-4E55-8A76-111D0E21121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B5EC161-BA80-4E93-AEB1-B61E38C098BB}"/>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412361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44E3E-5EFE-4FCB-86A2-5E20CC6525EC}"/>
              </a:ext>
            </a:extLst>
          </p:cNvPr>
          <p:cNvSpPr>
            <a:spLocks noGrp="1"/>
          </p:cNvSpPr>
          <p:nvPr>
            <p:ph type="title" orient="vert"/>
          </p:nvPr>
        </p:nvSpPr>
        <p:spPr>
          <a:xfrm>
            <a:off x="9208922" y="448056"/>
            <a:ext cx="1423721" cy="550468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95005E-2E0C-4200-BF29-1135A35EE9B9}"/>
              </a:ext>
            </a:extLst>
          </p:cNvPr>
          <p:cNvSpPr>
            <a:spLocks noGrp="1"/>
          </p:cNvSpPr>
          <p:nvPr>
            <p:ph type="body" orient="vert" idx="1"/>
          </p:nvPr>
        </p:nvSpPr>
        <p:spPr>
          <a:xfrm>
            <a:off x="395021" y="438912"/>
            <a:ext cx="8492947" cy="5504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12BBBED-3B21-4271-BC0F-BBA258B59D48}"/>
              </a:ext>
            </a:extLst>
          </p:cNvPr>
          <p:cNvSpPr>
            <a:spLocks noGrp="1"/>
          </p:cNvSpPr>
          <p:nvPr>
            <p:ph type="dt" sz="half" idx="10"/>
          </p:nvPr>
        </p:nvSpPr>
        <p:spPr>
          <a:xfrm>
            <a:off x="395021" y="6153912"/>
            <a:ext cx="3110789" cy="502920"/>
          </a:xfrm>
          <a:prstGeom prst="rect">
            <a:avLst/>
          </a:prstGeom>
        </p:spPr>
        <p:txBody>
          <a:bodyPr/>
          <a:lstStyle/>
          <a:p>
            <a:fld id="{8F397F40-C8F7-4897-A6B8-241042F913A9}" type="datetime2">
              <a:rPr lang="en-US" smtClean="0"/>
              <a:t>Tuesday, May 10, 2022</a:t>
            </a:fld>
            <a:endParaRPr lang="en-US"/>
          </a:p>
        </p:txBody>
      </p:sp>
      <p:sp>
        <p:nvSpPr>
          <p:cNvPr id="5" name="Footer Placeholder 4">
            <a:extLst>
              <a:ext uri="{FF2B5EF4-FFF2-40B4-BE49-F238E27FC236}">
                <a16:creationId xmlns:a16="http://schemas.microsoft.com/office/drawing/2014/main" id="{2D89CED5-56F3-4943-8143-918F7A860CD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09C87180-7248-4741-8E3B-9AAFB414DD95}"/>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7447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B7685-BDD9-488F-B082-33592E0F1364}"/>
              </a:ext>
            </a:extLst>
          </p:cNvPr>
          <p:cNvSpPr>
            <a:spLocks noGrp="1"/>
          </p:cNvSpPr>
          <p:nvPr>
            <p:ph type="title"/>
          </p:nvPr>
        </p:nvSpPr>
        <p:spPr/>
        <p:txBody>
          <a:bodyPr wrap="square"/>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E9CB5FF-7FB5-4B8A-BF1C-48765D40B4C0}"/>
              </a:ext>
            </a:extLst>
          </p:cNvPr>
          <p:cNvSpPr>
            <a:spLocks noGrp="1"/>
          </p:cNvSpPr>
          <p:nvPr>
            <p:ph idx="1"/>
          </p:nvPr>
        </p:nvSpPr>
        <p:spPr>
          <a:xfrm>
            <a:off x="403250" y="1735200"/>
            <a:ext cx="10163880" cy="3783013"/>
          </a:xfrm>
        </p:spPr>
        <p:txBody>
          <a:bodyPr wrap="square"/>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a:extLst>
              <a:ext uri="{FF2B5EF4-FFF2-40B4-BE49-F238E27FC236}">
                <a16:creationId xmlns:a16="http://schemas.microsoft.com/office/drawing/2014/main" id="{BDA03860-F8F0-4186-B5D0-72C935B2C2A9}"/>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8" name="Slide Number Placeholder 5">
            <a:extLst>
              <a:ext uri="{FF2B5EF4-FFF2-40B4-BE49-F238E27FC236}">
                <a16:creationId xmlns:a16="http://schemas.microsoft.com/office/drawing/2014/main" id="{60B9D802-9E36-42DA-B6CA-6C937CBE8A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9" name="Date Placeholder 3">
            <a:extLst>
              <a:ext uri="{FF2B5EF4-FFF2-40B4-BE49-F238E27FC236}">
                <a16:creationId xmlns:a16="http://schemas.microsoft.com/office/drawing/2014/main" id="{C227B5A7-BF66-4C50-9DAD-A24070310B83}"/>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Tuesday, May 10, 2022</a:t>
            </a:fld>
            <a:endParaRPr lang="en-US" dirty="0"/>
          </a:p>
        </p:txBody>
      </p:sp>
    </p:spTree>
    <p:extLst>
      <p:ext uri="{BB962C8B-B14F-4D97-AF65-F5344CB8AC3E}">
        <p14:creationId xmlns:p14="http://schemas.microsoft.com/office/powerpoint/2010/main" val="203615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2B8D-DB20-44D1-84BC-F76685913380}"/>
              </a:ext>
            </a:extLst>
          </p:cNvPr>
          <p:cNvSpPr>
            <a:spLocks noGrp="1"/>
          </p:cNvSpPr>
          <p:nvPr>
            <p:ph type="title"/>
          </p:nvPr>
        </p:nvSpPr>
        <p:spPr>
          <a:xfrm>
            <a:off x="403251" y="448056"/>
            <a:ext cx="10180015" cy="3401568"/>
          </a:xfrm>
        </p:spPr>
        <p:txBody>
          <a:bodyPr anchor="b">
            <a:normAutofit/>
          </a:bodyPr>
          <a:lstStyle>
            <a:lvl1pPr>
              <a:defRPr sz="576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94C298-618E-4642-8F2B-8DD253ED5C06}"/>
              </a:ext>
            </a:extLst>
          </p:cNvPr>
          <p:cNvSpPr>
            <a:spLocks noGrp="1"/>
          </p:cNvSpPr>
          <p:nvPr>
            <p:ph type="body" idx="1"/>
          </p:nvPr>
        </p:nvSpPr>
        <p:spPr>
          <a:xfrm>
            <a:off x="403250" y="4471416"/>
            <a:ext cx="10163556" cy="1481328"/>
          </a:xfrm>
        </p:spPr>
        <p:txBody>
          <a:bodyPr/>
          <a:lstStyle>
            <a:lvl1pPr marL="0" indent="0">
              <a:lnSpc>
                <a:spcPct val="120000"/>
              </a:lnSpc>
              <a:buNone/>
              <a:defRPr sz="2160">
                <a:solidFill>
                  <a:schemeClr val="tx2">
                    <a:alpha val="5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B3ECD5-2EEA-457B-9C93-36F8AF368EC7}"/>
              </a:ext>
            </a:extLst>
          </p:cNvPr>
          <p:cNvSpPr>
            <a:spLocks noGrp="1"/>
          </p:cNvSpPr>
          <p:nvPr>
            <p:ph type="dt" sz="half" idx="10"/>
          </p:nvPr>
        </p:nvSpPr>
        <p:spPr>
          <a:xfrm>
            <a:off x="395021" y="6153912"/>
            <a:ext cx="3110789" cy="502920"/>
          </a:xfrm>
          <a:prstGeom prst="rect">
            <a:avLst/>
          </a:prstGeom>
        </p:spPr>
        <p:txBody>
          <a:bodyPr/>
          <a:lstStyle/>
          <a:p>
            <a:fld id="{10EDCA73-0A86-4195-A787-75037827079D}" type="datetime2">
              <a:rPr lang="en-US" smtClean="0"/>
              <a:t>Tuesday, May 10, 2022</a:t>
            </a:fld>
            <a:endParaRPr lang="en-US"/>
          </a:p>
        </p:txBody>
      </p:sp>
      <p:sp>
        <p:nvSpPr>
          <p:cNvPr id="5" name="Footer Placeholder 4">
            <a:extLst>
              <a:ext uri="{FF2B5EF4-FFF2-40B4-BE49-F238E27FC236}">
                <a16:creationId xmlns:a16="http://schemas.microsoft.com/office/drawing/2014/main" id="{D79A15D4-F172-4025-9290-C8F5D419720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3926CD73-9984-4E1D-BD74-37115C1F4C57}"/>
              </a:ext>
            </a:extLst>
          </p:cNvPr>
          <p:cNvSpPr>
            <a:spLocks noGrp="1"/>
          </p:cNvSpPr>
          <p:nvPr>
            <p:ph type="sldNum" sz="quarter" idx="12"/>
          </p:nvPr>
        </p:nvSpPr>
        <p:spPr/>
        <p:txBody>
          <a:bodyPr rIns="219456"/>
          <a:lstStyle/>
          <a:p>
            <a:fld id="{0D309695-DEC3-40DA-9DF5-330280C9D0E8}" type="slidenum">
              <a:rPr lang="en-US" smtClean="0"/>
              <a:t>‹#›</a:t>
            </a:fld>
            <a:endParaRPr lang="en-US"/>
          </a:p>
        </p:txBody>
      </p:sp>
      <p:cxnSp>
        <p:nvCxnSpPr>
          <p:cNvPr id="8" name="Straight Connector 7">
            <a:extLst>
              <a:ext uri="{FF2B5EF4-FFF2-40B4-BE49-F238E27FC236}">
                <a16:creationId xmlns:a16="http://schemas.microsoft.com/office/drawing/2014/main" id="{E99FAD47-5E44-4EE5-A422-A77593F8F3A3}"/>
              </a:ext>
            </a:extLst>
          </p:cNvPr>
          <p:cNvCxnSpPr>
            <a:cxnSpLocks/>
          </p:cNvCxnSpPr>
          <p:nvPr/>
        </p:nvCxnSpPr>
        <p:spPr>
          <a:xfrm>
            <a:off x="404460" y="4122000"/>
            <a:ext cx="1016388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078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4E41-AB27-418C-AA9E-8F863DDE362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8B9E10A-E18D-4122-A71B-0A22F695E076}"/>
              </a:ext>
            </a:extLst>
          </p:cNvPr>
          <p:cNvSpPr>
            <a:spLocks noGrp="1"/>
          </p:cNvSpPr>
          <p:nvPr>
            <p:ph sz="half" idx="1"/>
          </p:nvPr>
        </p:nvSpPr>
        <p:spPr>
          <a:xfrm>
            <a:off x="403251" y="1735200"/>
            <a:ext cx="4888382" cy="4214750"/>
          </a:xfrm>
        </p:spPr>
        <p:txBody>
          <a:bodyPr/>
          <a:lstStyle>
            <a:lvl1pPr marL="405000">
              <a:defRPr/>
            </a:lvl1pPr>
            <a:lvl2pPr marL="810000">
              <a:defRPr/>
            </a:lvl2pPr>
            <a:lvl3pPr marL="1215000">
              <a:defRPr/>
            </a:lvl3pPr>
            <a:lvl4pPr marL="1620000">
              <a:defRPr/>
            </a:lvl4pPr>
            <a:lvl5pPr marL="2025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90CB980D-2720-431B-88C8-4D837023BBFF}"/>
              </a:ext>
            </a:extLst>
          </p:cNvPr>
          <p:cNvSpPr>
            <a:spLocks noGrp="1"/>
          </p:cNvSpPr>
          <p:nvPr>
            <p:ph sz="half" idx="2"/>
          </p:nvPr>
        </p:nvSpPr>
        <p:spPr>
          <a:xfrm>
            <a:off x="5678424" y="1735200"/>
            <a:ext cx="4888382" cy="4214750"/>
          </a:xfrm>
        </p:spPr>
        <p:txBody>
          <a:bodyPr/>
          <a:lstStyle>
            <a:lvl2pPr marL="810000">
              <a:defRPr/>
            </a:lvl2pPr>
            <a:lvl3pPr marL="1215000">
              <a:defRPr/>
            </a:lvl3pPr>
            <a:lvl4pPr marL="1620000">
              <a:defRPr/>
            </a:lvl4pPr>
            <a:lvl5pPr marL="2187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E8EB211-F6F7-4C53-B25F-F1EBF7A8BF4E}"/>
              </a:ext>
            </a:extLst>
          </p:cNvPr>
          <p:cNvSpPr>
            <a:spLocks noGrp="1"/>
          </p:cNvSpPr>
          <p:nvPr>
            <p:ph type="dt" sz="half" idx="10"/>
          </p:nvPr>
        </p:nvSpPr>
        <p:spPr>
          <a:xfrm>
            <a:off x="395021" y="6153912"/>
            <a:ext cx="3110789" cy="502920"/>
          </a:xfrm>
          <a:prstGeom prst="rect">
            <a:avLst/>
          </a:prstGeom>
        </p:spPr>
        <p:txBody>
          <a:bodyPr/>
          <a:lstStyle/>
          <a:p>
            <a:fld id="{83C75374-B296-498E-A935-80631EA9020D}" type="datetime2">
              <a:rPr lang="en-US" smtClean="0"/>
              <a:t>Tuesday, May 10, 2022</a:t>
            </a:fld>
            <a:endParaRPr lang="en-US"/>
          </a:p>
        </p:txBody>
      </p:sp>
      <p:sp>
        <p:nvSpPr>
          <p:cNvPr id="6" name="Footer Placeholder 5">
            <a:extLst>
              <a:ext uri="{FF2B5EF4-FFF2-40B4-BE49-F238E27FC236}">
                <a16:creationId xmlns:a16="http://schemas.microsoft.com/office/drawing/2014/main" id="{D0AA830D-482E-415E-B855-D561B94BDC2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D7FB2AC-9F49-4D35-8C5E-ECECC6B13134}"/>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182748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25D59-DC0A-4295-8714-902B54B983AF}"/>
              </a:ext>
            </a:extLst>
          </p:cNvPr>
          <p:cNvSpPr>
            <a:spLocks noGrp="1"/>
          </p:cNvSpPr>
          <p:nvPr>
            <p:ph type="title"/>
          </p:nvPr>
        </p:nvSpPr>
        <p:spPr>
          <a:xfrm>
            <a:off x="403251" y="388800"/>
            <a:ext cx="10180015" cy="11412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67A33E2-E7AE-4E37-9DF1-69697E45D2A7}"/>
              </a:ext>
            </a:extLst>
          </p:cNvPr>
          <p:cNvSpPr>
            <a:spLocks noGrp="1"/>
          </p:cNvSpPr>
          <p:nvPr>
            <p:ph type="body" idx="1"/>
          </p:nvPr>
        </p:nvSpPr>
        <p:spPr>
          <a:xfrm>
            <a:off x="403251"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a:extLst>
              <a:ext uri="{FF2B5EF4-FFF2-40B4-BE49-F238E27FC236}">
                <a16:creationId xmlns:a16="http://schemas.microsoft.com/office/drawing/2014/main" id="{7A2E79D5-E651-4B82-AFAA-DE6E16AC3EB8}"/>
              </a:ext>
            </a:extLst>
          </p:cNvPr>
          <p:cNvSpPr>
            <a:spLocks noGrp="1"/>
          </p:cNvSpPr>
          <p:nvPr>
            <p:ph sz="half" idx="2"/>
          </p:nvPr>
        </p:nvSpPr>
        <p:spPr>
          <a:xfrm>
            <a:off x="403251"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1A91196-F771-42C3-A726-A4ECF561FFF3}"/>
              </a:ext>
            </a:extLst>
          </p:cNvPr>
          <p:cNvSpPr>
            <a:spLocks noGrp="1"/>
          </p:cNvSpPr>
          <p:nvPr>
            <p:ph type="body" sz="quarter" idx="3"/>
          </p:nvPr>
        </p:nvSpPr>
        <p:spPr>
          <a:xfrm>
            <a:off x="5678424" y="1774952"/>
            <a:ext cx="4888382" cy="612648"/>
          </a:xfrm>
        </p:spPr>
        <p:txBody>
          <a:bodyPr anchor="t">
            <a:normAutofit/>
          </a:bodyPr>
          <a:lstStyle>
            <a:lvl1pPr marL="0" indent="0">
              <a:lnSpc>
                <a:spcPct val="100000"/>
              </a:lnSpc>
              <a:buNone/>
              <a:defRPr sz="1800" b="0" i="1">
                <a:latin typeface="+mj-lt"/>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a:extLst>
              <a:ext uri="{FF2B5EF4-FFF2-40B4-BE49-F238E27FC236}">
                <a16:creationId xmlns:a16="http://schemas.microsoft.com/office/drawing/2014/main" id="{A776BA18-D373-4B5F-B812-5D5E4C2378E7}"/>
              </a:ext>
            </a:extLst>
          </p:cNvPr>
          <p:cNvSpPr>
            <a:spLocks noGrp="1"/>
          </p:cNvSpPr>
          <p:nvPr>
            <p:ph sz="quarter" idx="4"/>
          </p:nvPr>
        </p:nvSpPr>
        <p:spPr>
          <a:xfrm>
            <a:off x="5678424" y="2752344"/>
            <a:ext cx="4888382"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F395D0EB-9F99-4C95-ADA6-AC6B493CCA9D}"/>
              </a:ext>
            </a:extLst>
          </p:cNvPr>
          <p:cNvSpPr>
            <a:spLocks noGrp="1"/>
          </p:cNvSpPr>
          <p:nvPr>
            <p:ph type="dt" sz="half" idx="10"/>
          </p:nvPr>
        </p:nvSpPr>
        <p:spPr>
          <a:xfrm>
            <a:off x="395021" y="6153912"/>
            <a:ext cx="3110789" cy="502920"/>
          </a:xfrm>
          <a:prstGeom prst="rect">
            <a:avLst/>
          </a:prstGeom>
        </p:spPr>
        <p:txBody>
          <a:bodyPr/>
          <a:lstStyle/>
          <a:p>
            <a:fld id="{B098B728-214A-4ABC-8432-5B3A5A66A987}" type="datetime2">
              <a:rPr lang="en-US" smtClean="0"/>
              <a:t>Tuesday, May 10, 2022</a:t>
            </a:fld>
            <a:endParaRPr lang="en-US" dirty="0"/>
          </a:p>
        </p:txBody>
      </p:sp>
      <p:sp>
        <p:nvSpPr>
          <p:cNvPr id="8" name="Footer Placeholder 7">
            <a:extLst>
              <a:ext uri="{FF2B5EF4-FFF2-40B4-BE49-F238E27FC236}">
                <a16:creationId xmlns:a16="http://schemas.microsoft.com/office/drawing/2014/main" id="{27EB69A9-1E48-4683-8873-D888C39E6EE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57E419C-3010-4562-BA4B-ECBC2DBE629E}"/>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92971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58066-A255-4886-A4B0-2AC829A768F3}"/>
              </a:ext>
            </a:extLst>
          </p:cNvPr>
          <p:cNvSpPr>
            <a:spLocks noGrp="1"/>
          </p:cNvSpPr>
          <p:nvPr>
            <p:ph type="title"/>
          </p:nvPr>
        </p:nvSpPr>
        <p:spPr>
          <a:xfrm>
            <a:off x="403251" y="388800"/>
            <a:ext cx="10180015" cy="5559552"/>
          </a:xfrm>
        </p:spPr>
        <p:txBody>
          <a:bodyPr wrap="square"/>
          <a:lstStyle/>
          <a:p>
            <a:r>
              <a:rPr lang="en-US"/>
              <a:t>Click to edit Master title style</a:t>
            </a:r>
            <a:endParaRPr lang="en-US" dirty="0"/>
          </a:p>
        </p:txBody>
      </p:sp>
      <p:sp>
        <p:nvSpPr>
          <p:cNvPr id="3" name="Date Placeholder 2">
            <a:extLst>
              <a:ext uri="{FF2B5EF4-FFF2-40B4-BE49-F238E27FC236}">
                <a16:creationId xmlns:a16="http://schemas.microsoft.com/office/drawing/2014/main" id="{2068D80A-6560-46E3-AF30-9CEC54EA747C}"/>
              </a:ext>
            </a:extLst>
          </p:cNvPr>
          <p:cNvSpPr>
            <a:spLocks noGrp="1"/>
          </p:cNvSpPr>
          <p:nvPr>
            <p:ph type="dt" sz="half" idx="10"/>
          </p:nvPr>
        </p:nvSpPr>
        <p:spPr>
          <a:xfrm>
            <a:off x="395021" y="6153912"/>
            <a:ext cx="3110789" cy="502920"/>
          </a:xfrm>
          <a:prstGeom prst="rect">
            <a:avLst/>
          </a:prstGeom>
        </p:spPr>
        <p:txBody>
          <a:bodyPr/>
          <a:lstStyle/>
          <a:p>
            <a:fld id="{015F02D0-6806-43AF-9888-2359BF40C204}" type="datetime2">
              <a:rPr lang="en-US" smtClean="0"/>
              <a:t>Tuesday, May 10, 2022</a:t>
            </a:fld>
            <a:endParaRPr lang="en-US"/>
          </a:p>
        </p:txBody>
      </p:sp>
      <p:sp>
        <p:nvSpPr>
          <p:cNvPr id="4" name="Footer Placeholder 3">
            <a:extLst>
              <a:ext uri="{FF2B5EF4-FFF2-40B4-BE49-F238E27FC236}">
                <a16:creationId xmlns:a16="http://schemas.microsoft.com/office/drawing/2014/main" id="{4AB673C2-FB1E-46F5-8CFB-93B9DB8070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91E2120-410F-4382-81AB-37F161F72150}"/>
              </a:ext>
            </a:extLst>
          </p:cNvPr>
          <p:cNvSpPr>
            <a:spLocks noGrp="1"/>
          </p:cNvSpPr>
          <p:nvPr>
            <p:ph type="sldNum" sz="quarter" idx="12"/>
          </p:nvPr>
        </p:nvSpPr>
        <p:spPr/>
        <p:txBody>
          <a:bodyPr rIns="219456"/>
          <a:lstStyle/>
          <a:p>
            <a:fld id="{0D309695-DEC3-40DA-9DF5-330280C9D0E8}" type="slidenum">
              <a:rPr lang="en-US" smtClean="0"/>
              <a:t>‹#›</a:t>
            </a:fld>
            <a:endParaRPr lang="en-US"/>
          </a:p>
        </p:txBody>
      </p:sp>
    </p:spTree>
    <p:extLst>
      <p:ext uri="{BB962C8B-B14F-4D97-AF65-F5344CB8AC3E}">
        <p14:creationId xmlns:p14="http://schemas.microsoft.com/office/powerpoint/2010/main" val="3839818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802222-E41B-48E7-BF06-5C5509D621C0}"/>
              </a:ext>
            </a:extLst>
          </p:cNvPr>
          <p:cNvSpPr>
            <a:spLocks noGrp="1"/>
          </p:cNvSpPr>
          <p:nvPr>
            <p:ph type="dt" sz="half" idx="10"/>
          </p:nvPr>
        </p:nvSpPr>
        <p:spPr>
          <a:xfrm>
            <a:off x="395021" y="6153912"/>
            <a:ext cx="3110789" cy="502920"/>
          </a:xfrm>
          <a:prstGeom prst="rect">
            <a:avLst/>
          </a:prstGeom>
        </p:spPr>
        <p:txBody>
          <a:bodyPr/>
          <a:lstStyle/>
          <a:p>
            <a:fld id="{8EE14D2D-B1AF-4197-82D6-FC1F8BD05681}" type="datetime2">
              <a:rPr lang="en-US" smtClean="0"/>
              <a:t>Tuesday, May 10, 2022</a:t>
            </a:fld>
            <a:endParaRPr lang="en-US"/>
          </a:p>
        </p:txBody>
      </p:sp>
      <p:sp>
        <p:nvSpPr>
          <p:cNvPr id="3" name="Footer Placeholder 2">
            <a:extLst>
              <a:ext uri="{FF2B5EF4-FFF2-40B4-BE49-F238E27FC236}">
                <a16:creationId xmlns:a16="http://schemas.microsoft.com/office/drawing/2014/main" id="{17A636E3-B721-46E8-882F-C123530F0FEF}"/>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C4FC1178-3E0E-449A-B799-009C04C069AF}"/>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325311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23392-4FF4-4922-A14E-8AA23A9BDD7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4FB38E-5055-4C9B-9A3B-A7B3A4887944}"/>
              </a:ext>
            </a:extLst>
          </p:cNvPr>
          <p:cNvSpPr>
            <a:spLocks noGrp="1"/>
          </p:cNvSpPr>
          <p:nvPr>
            <p:ph idx="1"/>
          </p:nvPr>
        </p:nvSpPr>
        <p:spPr>
          <a:xfrm>
            <a:off x="3933749" y="393192"/>
            <a:ext cx="6641287" cy="5559552"/>
          </a:xfrm>
        </p:spPr>
        <p:txBody>
          <a:bodyPr/>
          <a:lstStyle>
            <a:lvl1pPr>
              <a:defRPr sz="1620"/>
            </a:lvl1pPr>
            <a:lvl2pPr>
              <a:defRPr sz="1620"/>
            </a:lvl2pPr>
            <a:lvl3pPr>
              <a:defRPr sz="1620"/>
            </a:lvl3pPr>
            <a:lvl4pPr>
              <a:defRPr sz="1620"/>
            </a:lvl4pPr>
            <a:lvl5pPr>
              <a:defRPr sz="162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E2EC2DB-2ED3-408C-BFF2-F413C9D8F91E}"/>
              </a:ext>
            </a:extLst>
          </p:cNvPr>
          <p:cNvSpPr>
            <a:spLocks noGrp="1"/>
          </p:cNvSpPr>
          <p:nvPr>
            <p:ph type="body" sz="half" idx="2"/>
          </p:nvPr>
        </p:nvSpPr>
        <p:spPr>
          <a:xfrm>
            <a:off x="403251" y="1733550"/>
            <a:ext cx="3102559" cy="4219194"/>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1374FDF-3000-4B2C-AC88-8CE34D680596}"/>
              </a:ext>
            </a:extLst>
          </p:cNvPr>
          <p:cNvSpPr>
            <a:spLocks noGrp="1"/>
          </p:cNvSpPr>
          <p:nvPr>
            <p:ph type="dt" sz="half" idx="10"/>
          </p:nvPr>
        </p:nvSpPr>
        <p:spPr>
          <a:xfrm>
            <a:off x="395021" y="6153912"/>
            <a:ext cx="3110789" cy="502920"/>
          </a:xfrm>
          <a:prstGeom prst="rect">
            <a:avLst/>
          </a:prstGeom>
        </p:spPr>
        <p:txBody>
          <a:bodyPr/>
          <a:lstStyle/>
          <a:p>
            <a:fld id="{98771CEB-9838-4245-91B8-EFBAFE2D8B44}" type="datetime2">
              <a:rPr lang="en-US" smtClean="0"/>
              <a:t>Tuesday, May 10, 2022</a:t>
            </a:fld>
            <a:endParaRPr lang="en-US"/>
          </a:p>
        </p:txBody>
      </p:sp>
      <p:sp>
        <p:nvSpPr>
          <p:cNvPr id="6" name="Footer Placeholder 5">
            <a:extLst>
              <a:ext uri="{FF2B5EF4-FFF2-40B4-BE49-F238E27FC236}">
                <a16:creationId xmlns:a16="http://schemas.microsoft.com/office/drawing/2014/main" id="{0DA0B7F4-5B8C-49BD-9BDA-FCBD13E242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502BC00-0803-4A53-8657-91CE0DB80E54}"/>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254631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C2A98-C272-40D9-B75A-77A3D58678E0}"/>
              </a:ext>
            </a:extLst>
          </p:cNvPr>
          <p:cNvSpPr>
            <a:spLocks noGrp="1"/>
          </p:cNvSpPr>
          <p:nvPr>
            <p:ph type="title"/>
          </p:nvPr>
        </p:nvSpPr>
        <p:spPr>
          <a:xfrm>
            <a:off x="403251" y="388800"/>
            <a:ext cx="3102559" cy="1069848"/>
          </a:xfrm>
        </p:spPr>
        <p:txBody>
          <a:bodyPr wrap="square" anchor="t">
            <a:normAutofit/>
          </a:bodyPr>
          <a:lstStyle>
            <a:lvl1pPr>
              <a:defRPr sz="252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AD50DAC-9AC3-4A9A-91B7-6C95E4362561}"/>
              </a:ext>
            </a:extLst>
          </p:cNvPr>
          <p:cNvSpPr>
            <a:spLocks noGrp="1"/>
          </p:cNvSpPr>
          <p:nvPr>
            <p:ph type="pic" idx="1"/>
          </p:nvPr>
        </p:nvSpPr>
        <p:spPr>
          <a:xfrm>
            <a:off x="3933749" y="441325"/>
            <a:ext cx="6635801" cy="5511419"/>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3721B04-C243-49A9-B5D3-483379290943}"/>
              </a:ext>
            </a:extLst>
          </p:cNvPr>
          <p:cNvSpPr>
            <a:spLocks noGrp="1"/>
          </p:cNvSpPr>
          <p:nvPr>
            <p:ph type="body" sz="half" idx="2"/>
          </p:nvPr>
        </p:nvSpPr>
        <p:spPr>
          <a:xfrm>
            <a:off x="403251" y="1735200"/>
            <a:ext cx="3102559" cy="4214750"/>
          </a:xfrm>
        </p:spPr>
        <p:txBody>
          <a:bodyPr>
            <a:normAutofit/>
          </a:bodyPr>
          <a:lstStyle>
            <a:lvl1pPr marL="0" indent="0">
              <a:buNone/>
              <a:defRPr sz="162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38E949C-DD35-44F6-B45A-35134D7E1299}"/>
              </a:ext>
            </a:extLst>
          </p:cNvPr>
          <p:cNvSpPr>
            <a:spLocks noGrp="1"/>
          </p:cNvSpPr>
          <p:nvPr>
            <p:ph type="dt" sz="half" idx="10"/>
          </p:nvPr>
        </p:nvSpPr>
        <p:spPr>
          <a:xfrm>
            <a:off x="395021" y="6153912"/>
            <a:ext cx="3110789" cy="502920"/>
          </a:xfrm>
          <a:prstGeom prst="rect">
            <a:avLst/>
          </a:prstGeom>
        </p:spPr>
        <p:txBody>
          <a:bodyPr/>
          <a:lstStyle/>
          <a:p>
            <a:fld id="{51D3F6BF-A585-41F8-88DF-7E5D069F892A}" type="datetime2">
              <a:rPr lang="en-US" smtClean="0"/>
              <a:t>Tuesday, May 10, 2022</a:t>
            </a:fld>
            <a:endParaRPr lang="en-US"/>
          </a:p>
        </p:txBody>
      </p:sp>
      <p:sp>
        <p:nvSpPr>
          <p:cNvPr id="6" name="Footer Placeholder 5">
            <a:extLst>
              <a:ext uri="{FF2B5EF4-FFF2-40B4-BE49-F238E27FC236}">
                <a16:creationId xmlns:a16="http://schemas.microsoft.com/office/drawing/2014/main" id="{6BC70102-4B8E-4FEC-9BB7-97FDC1EABF86}"/>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6693AF-08A9-4388-A9B8-174D53955998}"/>
              </a:ext>
            </a:extLst>
          </p:cNvPr>
          <p:cNvSpPr>
            <a:spLocks noGrp="1"/>
          </p:cNvSpPr>
          <p:nvPr>
            <p:ph type="sldNum" sz="quarter" idx="12"/>
          </p:nvPr>
        </p:nvSpPr>
        <p:spPr/>
        <p:txBody>
          <a:bodyPr/>
          <a:lstStyle/>
          <a:p>
            <a:fld id="{0D309695-DEC3-40DA-9DF5-330280C9D0E8}" type="slidenum">
              <a:rPr lang="en-US" smtClean="0"/>
              <a:t>‹#›</a:t>
            </a:fld>
            <a:endParaRPr lang="en-US"/>
          </a:p>
        </p:txBody>
      </p:sp>
    </p:spTree>
    <p:extLst>
      <p:ext uri="{BB962C8B-B14F-4D97-AF65-F5344CB8AC3E}">
        <p14:creationId xmlns:p14="http://schemas.microsoft.com/office/powerpoint/2010/main" val="169070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DDBCE8-F60C-4E3A-83C0-BDE8DD2DE1FD}"/>
              </a:ext>
            </a:extLst>
          </p:cNvPr>
          <p:cNvSpPr>
            <a:spLocks noGrp="1"/>
          </p:cNvSpPr>
          <p:nvPr>
            <p:ph type="title"/>
          </p:nvPr>
        </p:nvSpPr>
        <p:spPr>
          <a:xfrm>
            <a:off x="403250" y="388800"/>
            <a:ext cx="10171786" cy="1141200"/>
          </a:xfrm>
          <a:prstGeom prst="rect">
            <a:avLst/>
          </a:prstGeom>
        </p:spPr>
        <p:txBody>
          <a:bodyPr vert="horz" lIns="0" tIns="0" rIns="0" bIns="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4BBC57F-72F2-48BC-B1EE-1F2C6155D72E}"/>
              </a:ext>
            </a:extLst>
          </p:cNvPr>
          <p:cNvSpPr>
            <a:spLocks noGrp="1"/>
          </p:cNvSpPr>
          <p:nvPr>
            <p:ph type="body" idx="1"/>
          </p:nvPr>
        </p:nvSpPr>
        <p:spPr>
          <a:xfrm>
            <a:off x="403250" y="1733551"/>
            <a:ext cx="10163880" cy="3783013"/>
          </a:xfrm>
          <a:prstGeom prst="rect">
            <a:avLst/>
          </a:prstGeom>
        </p:spPr>
        <p:txBody>
          <a:bodyPr vert="horz" lIns="0" tIns="0" rIns="9144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930FBC45-A4BC-4EE5-82B1-8BC79122559A}"/>
              </a:ext>
            </a:extLst>
          </p:cNvPr>
          <p:cNvSpPr>
            <a:spLocks noGrp="1"/>
          </p:cNvSpPr>
          <p:nvPr>
            <p:ph type="ftr" sz="quarter" idx="3"/>
          </p:nvPr>
        </p:nvSpPr>
        <p:spPr>
          <a:xfrm>
            <a:off x="3933749" y="6153912"/>
            <a:ext cx="4857350" cy="502920"/>
          </a:xfrm>
          <a:prstGeom prst="rect">
            <a:avLst/>
          </a:prstGeom>
        </p:spPr>
        <p:txBody>
          <a:bodyPr vert="horz" lIns="0" tIns="0" rIns="91440" bIns="0" rtlCol="0" anchor="ctr"/>
          <a:lstStyle>
            <a:lvl1pPr algn="l">
              <a:defRPr sz="810" cap="all" spc="180" baseline="0">
                <a:solidFill>
                  <a:schemeClr val="tx2">
                    <a:alpha val="55000"/>
                  </a:schemeClr>
                </a:solidFill>
              </a:defRPr>
            </a:lvl1pPr>
          </a:lstStyle>
          <a:p>
            <a:r>
              <a:rPr lang="en-US" spc="180" dirty="0"/>
              <a:t>Sample Footer Text</a:t>
            </a:r>
          </a:p>
        </p:txBody>
      </p:sp>
      <p:sp>
        <p:nvSpPr>
          <p:cNvPr id="6" name="Slide Number Placeholder 5">
            <a:extLst>
              <a:ext uri="{FF2B5EF4-FFF2-40B4-BE49-F238E27FC236}">
                <a16:creationId xmlns:a16="http://schemas.microsoft.com/office/drawing/2014/main" id="{725E1300-1995-409E-B058-59180872B694}"/>
              </a:ext>
            </a:extLst>
          </p:cNvPr>
          <p:cNvSpPr>
            <a:spLocks noGrp="1"/>
          </p:cNvSpPr>
          <p:nvPr>
            <p:ph type="sldNum" sz="quarter" idx="4"/>
          </p:nvPr>
        </p:nvSpPr>
        <p:spPr>
          <a:xfrm>
            <a:off x="9214409" y="6153912"/>
            <a:ext cx="1359770" cy="502920"/>
          </a:xfrm>
          <a:prstGeom prst="rect">
            <a:avLst/>
          </a:prstGeom>
        </p:spPr>
        <p:txBody>
          <a:bodyPr vert="horz" lIns="0" tIns="0" rIns="0" bIns="0" rtlCol="0" anchor="ctr"/>
          <a:lstStyle>
            <a:lvl1pPr algn="r">
              <a:defRPr sz="810">
                <a:solidFill>
                  <a:schemeClr val="tx2">
                    <a:alpha val="55000"/>
                  </a:schemeClr>
                </a:solidFill>
              </a:defRPr>
            </a:lvl1pPr>
          </a:lstStyle>
          <a:p>
            <a:fld id="{0D309695-DEC3-40DA-9DF5-330280C9D0E8}" type="slidenum">
              <a:rPr lang="en-US" smtClean="0"/>
              <a:pPr/>
              <a:t>‹#›</a:t>
            </a:fld>
            <a:endParaRPr lang="en-US" dirty="0"/>
          </a:p>
        </p:txBody>
      </p:sp>
      <p:sp>
        <p:nvSpPr>
          <p:cNvPr id="10" name="Date Placeholder 3">
            <a:extLst>
              <a:ext uri="{FF2B5EF4-FFF2-40B4-BE49-F238E27FC236}">
                <a16:creationId xmlns:a16="http://schemas.microsoft.com/office/drawing/2014/main" id="{639030E9-7F3B-403F-96B2-7C2C627C30A0}"/>
              </a:ext>
            </a:extLst>
          </p:cNvPr>
          <p:cNvSpPr>
            <a:spLocks noGrp="1"/>
          </p:cNvSpPr>
          <p:nvPr>
            <p:ph type="dt" sz="half" idx="2"/>
          </p:nvPr>
        </p:nvSpPr>
        <p:spPr>
          <a:xfrm>
            <a:off x="398621" y="6152968"/>
            <a:ext cx="3111818" cy="502920"/>
          </a:xfrm>
          <a:prstGeom prst="rect">
            <a:avLst/>
          </a:prstGeom>
        </p:spPr>
        <p:txBody>
          <a:bodyPr wrap="square" lIns="0" tIns="0" rIns="0" bIns="0" anchor="ctr" anchorCtr="0">
            <a:normAutofit/>
          </a:bodyPr>
          <a:lstStyle>
            <a:lvl1pPr>
              <a:defRPr sz="810" cap="all" spc="180" baseline="0">
                <a:solidFill>
                  <a:schemeClr val="tx1">
                    <a:alpha val="55000"/>
                  </a:schemeClr>
                </a:solidFill>
              </a:defRPr>
            </a:lvl1pPr>
          </a:lstStyle>
          <a:p>
            <a:fld id="{8256C2ED-54A4-480D-B5C8-65C0D62359B9}" type="datetime2">
              <a:rPr lang="en-US" smtClean="0"/>
              <a:pPr/>
              <a:t>Tuesday, May 10, 2022</a:t>
            </a:fld>
            <a:endParaRPr lang="en-US" dirty="0"/>
          </a:p>
        </p:txBody>
      </p:sp>
    </p:spTree>
    <p:extLst>
      <p:ext uri="{BB962C8B-B14F-4D97-AF65-F5344CB8AC3E}">
        <p14:creationId xmlns:p14="http://schemas.microsoft.com/office/powerpoint/2010/main" val="3772512964"/>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822960" rtl="0" eaLnBrk="1" latinLnBrk="0" hangingPunct="1">
        <a:lnSpc>
          <a:spcPct val="90000"/>
        </a:lnSpc>
        <a:spcBef>
          <a:spcPct val="0"/>
        </a:spcBef>
        <a:buNone/>
        <a:defRPr sz="2880" i="1" kern="1200">
          <a:solidFill>
            <a:schemeClr val="tx2"/>
          </a:solidFill>
          <a:latin typeface="+mj-lt"/>
          <a:ea typeface="+mj-ea"/>
          <a:cs typeface="+mj-cs"/>
        </a:defRPr>
      </a:lvl1pPr>
    </p:titleStyle>
    <p:bodyStyle>
      <a:lvl1pPr marL="405000" indent="-403250" algn="l" defTabSz="822960" rtl="0" eaLnBrk="1" latinLnBrk="0" hangingPunct="1">
        <a:lnSpc>
          <a:spcPct val="140000"/>
        </a:lnSpc>
        <a:spcBef>
          <a:spcPts val="900"/>
        </a:spcBef>
        <a:buFont typeface="Calibri Light" panose="020F0302020204030204" pitchFamily="34" charset="0"/>
        <a:buChar char="→"/>
        <a:defRPr sz="1620" kern="1200">
          <a:solidFill>
            <a:schemeClr val="tx2">
              <a:alpha val="55000"/>
            </a:schemeClr>
          </a:solidFill>
          <a:latin typeface="+mn-lt"/>
          <a:ea typeface="+mn-ea"/>
          <a:cs typeface="+mn-cs"/>
        </a:defRPr>
      </a:lvl1pPr>
      <a:lvl2pPr marL="81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2pPr>
      <a:lvl3pPr marL="121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3pPr>
      <a:lvl4pPr marL="1620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4pPr>
      <a:lvl5pPr marL="2025000" indent="-403250" algn="l" defTabSz="822960" rtl="0" eaLnBrk="1" latinLnBrk="0" hangingPunct="1">
        <a:lnSpc>
          <a:spcPct val="140000"/>
        </a:lnSpc>
        <a:spcBef>
          <a:spcPts val="450"/>
        </a:spcBef>
        <a:buFont typeface="Calibri Light" panose="020F0302020204030204" pitchFamily="34" charset="0"/>
        <a:buChar char="→"/>
        <a:defRPr sz="1620" kern="1200">
          <a:solidFill>
            <a:schemeClr val="tx2">
              <a:alpha val="55000"/>
            </a:schemeClr>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C448D53-ACA1-4CA4-B08A-09FB0780C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BD340643-A7C9-4E2A-AB9E-2A29955E5012}"/>
              </a:ext>
            </a:extLst>
          </p:cNvPr>
          <p:cNvSpPr>
            <a:spLocks noGrp="1"/>
          </p:cNvSpPr>
          <p:nvPr>
            <p:ph type="ctrTitle"/>
          </p:nvPr>
        </p:nvSpPr>
        <p:spPr>
          <a:xfrm>
            <a:off x="5680710" y="746151"/>
            <a:ext cx="4886096" cy="3061411"/>
          </a:xfrm>
        </p:spPr>
        <p:txBody>
          <a:bodyPr>
            <a:normAutofit/>
          </a:bodyPr>
          <a:lstStyle/>
          <a:p>
            <a:r>
              <a:rPr lang="en-US" dirty="0"/>
              <a:t>Walk Worthy of the calling: Walk as a Soldier</a:t>
            </a:r>
          </a:p>
        </p:txBody>
      </p:sp>
      <p:sp>
        <p:nvSpPr>
          <p:cNvPr id="3" name="Subtitle 2">
            <a:extLst>
              <a:ext uri="{FF2B5EF4-FFF2-40B4-BE49-F238E27FC236}">
                <a16:creationId xmlns:a16="http://schemas.microsoft.com/office/drawing/2014/main" id="{385E7112-25D8-4FAD-8DA4-BB13AB5FE26A}"/>
              </a:ext>
            </a:extLst>
          </p:cNvPr>
          <p:cNvSpPr>
            <a:spLocks noGrp="1"/>
          </p:cNvSpPr>
          <p:nvPr>
            <p:ph type="subTitle" idx="1"/>
          </p:nvPr>
        </p:nvSpPr>
        <p:spPr>
          <a:xfrm>
            <a:off x="5680710" y="4367175"/>
            <a:ext cx="4886096" cy="1333195"/>
          </a:xfrm>
        </p:spPr>
        <p:txBody>
          <a:bodyPr>
            <a:normAutofit/>
          </a:bodyPr>
          <a:lstStyle/>
          <a:p>
            <a:r>
              <a:rPr lang="en-US" sz="4800" b="1" dirty="0">
                <a:solidFill>
                  <a:srgbClr val="FFFFFF"/>
                </a:solidFill>
                <a:latin typeface="Arial" panose="020B0604020202020204" pitchFamily="34" charset="0"/>
                <a:cs typeface="Arial" panose="020B0604020202020204" pitchFamily="34" charset="0"/>
              </a:rPr>
              <a:t>Eph 6:14-17</a:t>
            </a:r>
          </a:p>
        </p:txBody>
      </p:sp>
      <p:pic>
        <p:nvPicPr>
          <p:cNvPr id="5" name="Picture 4" descr="A close-up of a newspaper&#10;&#10;Description automatically generated with medium confidence">
            <a:extLst>
              <a:ext uri="{FF2B5EF4-FFF2-40B4-BE49-F238E27FC236}">
                <a16:creationId xmlns:a16="http://schemas.microsoft.com/office/drawing/2014/main" id="{3CA29621-81AF-4E55-B297-FAFB999586E2}"/>
              </a:ext>
            </a:extLst>
          </p:cNvPr>
          <p:cNvPicPr>
            <a:picLocks noChangeAspect="1"/>
          </p:cNvPicPr>
          <p:nvPr/>
        </p:nvPicPr>
        <p:blipFill rotWithShape="1">
          <a:blip r:embed="rId2">
            <a:extLst>
              <a:ext uri="{28A0092B-C50C-407E-A947-70E740481C1C}">
                <a14:useLocalDpi xmlns:a14="http://schemas.microsoft.com/office/drawing/2010/main" val="0"/>
              </a:ext>
            </a:extLst>
          </a:blip>
          <a:srcRect l="2228" r="14949" b="2"/>
          <a:stretch/>
        </p:blipFill>
        <p:spPr>
          <a:xfrm>
            <a:off x="405994" y="1870117"/>
            <a:ext cx="4880318" cy="2745167"/>
          </a:xfrm>
          <a:prstGeom prst="rect">
            <a:avLst/>
          </a:prstGeom>
        </p:spPr>
      </p:pic>
      <p:cxnSp>
        <p:nvCxnSpPr>
          <p:cNvPr id="19" name="Straight Connector 18">
            <a:extLst>
              <a:ext uri="{FF2B5EF4-FFF2-40B4-BE49-F238E27FC236}">
                <a16:creationId xmlns:a16="http://schemas.microsoft.com/office/drawing/2014/main" id="{3B5719CE-F76F-4313-9A48-ADF79E67BB3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86489" y="4052700"/>
            <a:ext cx="4902382"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61303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The Whole Armor of God (14)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r>
              <a:rPr lang="en-US" sz="3200" dirty="0">
                <a:solidFill>
                  <a:schemeClr val="tx2"/>
                </a:solidFill>
                <a:latin typeface="Arial" panose="020B0604020202020204" pitchFamily="34" charset="0"/>
                <a:cs typeface="Arial" panose="020B0604020202020204" pitchFamily="34" charset="0"/>
              </a:rPr>
              <a:t>“</a:t>
            </a:r>
            <a:r>
              <a:rPr lang="en-US" sz="3200" baseline="30000" dirty="0">
                <a:solidFill>
                  <a:schemeClr val="tx2"/>
                </a:solidFill>
              </a:rPr>
              <a:t>14 </a:t>
            </a:r>
            <a:r>
              <a:rPr lang="en-US" sz="3200" dirty="0">
                <a:solidFill>
                  <a:schemeClr val="tx2"/>
                </a:solidFill>
              </a:rPr>
              <a:t>Stand therefore, having </a:t>
            </a:r>
            <a:r>
              <a:rPr lang="en-US" sz="3200" dirty="0">
                <a:solidFill>
                  <a:schemeClr val="tx2"/>
                </a:solidFill>
                <a:highlight>
                  <a:srgbClr val="FF0000"/>
                </a:highlight>
              </a:rPr>
              <a:t>girded your waist with truth</a:t>
            </a:r>
            <a:r>
              <a:rPr lang="en-US" sz="3200" dirty="0">
                <a:solidFill>
                  <a:schemeClr val="tx2"/>
                </a:solidFill>
              </a:rPr>
              <a:t>, having put on the breastplate of righteousness,</a:t>
            </a:r>
            <a:endParaRPr lang="en-US" baseline="30000" dirty="0">
              <a:solidFill>
                <a:schemeClr val="tx2"/>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83CAA8CB-9D7C-9147-A444-89D89056CB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138" y="2059199"/>
            <a:ext cx="5193943" cy="3891600"/>
          </a:xfrm>
          <a:prstGeom prst="rect">
            <a:avLst/>
          </a:prstGeom>
        </p:spPr>
      </p:pic>
    </p:spTree>
    <p:extLst>
      <p:ext uri="{BB962C8B-B14F-4D97-AF65-F5344CB8AC3E}">
        <p14:creationId xmlns:p14="http://schemas.microsoft.com/office/powerpoint/2010/main" val="424524197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The Whole Armor of God (14)</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r>
              <a:rPr lang="en-US" sz="3200" dirty="0">
                <a:solidFill>
                  <a:schemeClr val="tx2"/>
                </a:solidFill>
                <a:latin typeface="Arial" panose="020B0604020202020204" pitchFamily="34" charset="0"/>
                <a:cs typeface="Arial" panose="020B0604020202020204" pitchFamily="34" charset="0"/>
              </a:rPr>
              <a:t>“</a:t>
            </a:r>
            <a:r>
              <a:rPr lang="en-US" sz="3200" baseline="30000" dirty="0">
                <a:solidFill>
                  <a:schemeClr val="tx2"/>
                </a:solidFill>
              </a:rPr>
              <a:t>14 </a:t>
            </a:r>
            <a:r>
              <a:rPr lang="en-US" sz="3200" dirty="0">
                <a:solidFill>
                  <a:schemeClr val="tx2"/>
                </a:solidFill>
              </a:rPr>
              <a:t>Stand therefore, having girded your waist with truth, having </a:t>
            </a:r>
            <a:r>
              <a:rPr lang="en-US" sz="3200" dirty="0">
                <a:solidFill>
                  <a:schemeClr val="tx2"/>
                </a:solidFill>
                <a:highlight>
                  <a:srgbClr val="FF0000"/>
                </a:highlight>
              </a:rPr>
              <a:t>put on the breastplate of righteousness</a:t>
            </a:r>
            <a:r>
              <a:rPr lang="en-US" sz="3200" dirty="0">
                <a:solidFill>
                  <a:schemeClr val="tx2"/>
                </a:solidFill>
              </a:rPr>
              <a:t>,</a:t>
            </a:r>
            <a:endParaRPr lang="en-US" baseline="30000" dirty="0">
              <a:solidFill>
                <a:schemeClr val="tx2"/>
              </a:solidFill>
              <a:latin typeface="Arial" panose="020B0604020202020204" pitchFamily="34" charset="0"/>
              <a:cs typeface="Arial" panose="020B0604020202020204" pitchFamily="34" charset="0"/>
            </a:endParaRPr>
          </a:p>
          <a:p>
            <a:pPr marL="1750" indent="0">
              <a:buNone/>
            </a:pPr>
            <a:endParaRPr lang="en-US" baseline="3000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D24DF58E-854C-4579-26A7-FFE5CE4843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059198"/>
            <a:ext cx="5081401" cy="3891599"/>
          </a:xfrm>
          <a:prstGeom prst="rect">
            <a:avLst/>
          </a:prstGeom>
        </p:spPr>
      </p:pic>
    </p:spTree>
    <p:extLst>
      <p:ext uri="{BB962C8B-B14F-4D97-AF65-F5344CB8AC3E}">
        <p14:creationId xmlns:p14="http://schemas.microsoft.com/office/powerpoint/2010/main" val="385640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The Whole Armor of God (15)</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r>
              <a:rPr lang="en-US" sz="3200" dirty="0">
                <a:solidFill>
                  <a:schemeClr val="tx2"/>
                </a:solidFill>
                <a:latin typeface="Arial" panose="020B0604020202020204" pitchFamily="34" charset="0"/>
                <a:cs typeface="Arial" panose="020B0604020202020204" pitchFamily="34" charset="0"/>
              </a:rPr>
              <a:t>“</a:t>
            </a:r>
            <a:r>
              <a:rPr lang="en-US" sz="3200" baseline="30000" dirty="0">
                <a:solidFill>
                  <a:schemeClr val="tx2"/>
                </a:solidFill>
              </a:rPr>
              <a:t>15 </a:t>
            </a:r>
            <a:r>
              <a:rPr lang="en-US" sz="3200" dirty="0">
                <a:solidFill>
                  <a:schemeClr val="tx2"/>
                </a:solidFill>
              </a:rPr>
              <a:t>and having </a:t>
            </a:r>
            <a:r>
              <a:rPr lang="en-US" sz="3200" dirty="0">
                <a:solidFill>
                  <a:schemeClr val="tx2"/>
                </a:solidFill>
                <a:highlight>
                  <a:srgbClr val="FF0000"/>
                </a:highlight>
              </a:rPr>
              <a:t>shod your feet</a:t>
            </a:r>
            <a:r>
              <a:rPr lang="en-US" sz="3200" dirty="0">
                <a:solidFill>
                  <a:schemeClr val="tx2"/>
                </a:solidFill>
              </a:rPr>
              <a:t> with the preparation of the gospel of peace;</a:t>
            </a:r>
            <a:endParaRPr lang="en-US" baseline="30000" dirty="0">
              <a:solidFill>
                <a:schemeClr val="tx2"/>
              </a:solidFill>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6C9DEA75-F776-EFB3-6EDE-A41B04DF3D81}"/>
              </a:ext>
            </a:extLst>
          </p:cNvPr>
          <p:cNvPicPr>
            <a:picLocks noChangeAspect="1"/>
          </p:cNvPicPr>
          <p:nvPr/>
        </p:nvPicPr>
        <p:blipFill>
          <a:blip r:embed="rId3"/>
          <a:stretch>
            <a:fillRect/>
          </a:stretch>
        </p:blipFill>
        <p:spPr>
          <a:xfrm>
            <a:off x="400679" y="2059197"/>
            <a:ext cx="5081401" cy="3891595"/>
          </a:xfrm>
          <a:prstGeom prst="rect">
            <a:avLst/>
          </a:prstGeom>
        </p:spPr>
      </p:pic>
    </p:spTree>
    <p:extLst>
      <p:ext uri="{BB962C8B-B14F-4D97-AF65-F5344CB8AC3E}">
        <p14:creationId xmlns:p14="http://schemas.microsoft.com/office/powerpoint/2010/main" val="113405121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The Whole Armor of God (16)</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r>
              <a:rPr lang="en-US" sz="3200" dirty="0">
                <a:solidFill>
                  <a:schemeClr val="tx2"/>
                </a:solidFill>
                <a:latin typeface="Arial" panose="020B0604020202020204" pitchFamily="34" charset="0"/>
                <a:cs typeface="Arial" panose="020B0604020202020204" pitchFamily="34" charset="0"/>
              </a:rPr>
              <a:t>“</a:t>
            </a:r>
            <a:r>
              <a:rPr lang="en-US" sz="3200" baseline="30000" dirty="0">
                <a:solidFill>
                  <a:schemeClr val="tx2"/>
                </a:solidFill>
              </a:rPr>
              <a:t>16 </a:t>
            </a:r>
            <a:r>
              <a:rPr lang="en-US" sz="3200" dirty="0">
                <a:solidFill>
                  <a:schemeClr val="tx2"/>
                </a:solidFill>
                <a:highlight>
                  <a:srgbClr val="FF0000"/>
                </a:highlight>
              </a:rPr>
              <a:t>above all</a:t>
            </a:r>
            <a:r>
              <a:rPr lang="en-US" sz="3200" dirty="0">
                <a:solidFill>
                  <a:schemeClr val="tx2"/>
                </a:solidFill>
              </a:rPr>
              <a:t>, taking the shield of faith with which you will be able to quench all the fiery darts of the wicked one.</a:t>
            </a:r>
            <a:endParaRPr lang="en-US" b="1" dirty="0">
              <a:solidFill>
                <a:schemeClr val="tx2"/>
              </a:solidFill>
              <a:latin typeface="Arial" panose="020B0604020202020204" pitchFamily="34" charset="0"/>
              <a:cs typeface="Arial" panose="020B0604020202020204" pitchFamily="34" charset="0"/>
            </a:endParaRPr>
          </a:p>
        </p:txBody>
      </p:sp>
      <p:pic>
        <p:nvPicPr>
          <p:cNvPr id="5" name="Picture 4" descr="A group of people in clothing&#10;&#10;Description automatically generated with low confidence">
            <a:extLst>
              <a:ext uri="{FF2B5EF4-FFF2-40B4-BE49-F238E27FC236}">
                <a16:creationId xmlns:a16="http://schemas.microsoft.com/office/drawing/2014/main" id="{7E94E248-4F0E-1CDD-AD56-B337D3B141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245" y="2059197"/>
            <a:ext cx="4971835" cy="3891591"/>
          </a:xfrm>
          <a:prstGeom prst="rect">
            <a:avLst/>
          </a:prstGeom>
        </p:spPr>
      </p:pic>
    </p:spTree>
    <p:extLst>
      <p:ext uri="{BB962C8B-B14F-4D97-AF65-F5344CB8AC3E}">
        <p14:creationId xmlns:p14="http://schemas.microsoft.com/office/powerpoint/2010/main" val="292690370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The Whole Armor of God (16)</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r>
              <a:rPr lang="en-US" sz="3200" dirty="0">
                <a:solidFill>
                  <a:schemeClr val="tx2"/>
                </a:solidFill>
                <a:latin typeface="Arial" panose="020B0604020202020204" pitchFamily="34" charset="0"/>
                <a:cs typeface="Arial" panose="020B0604020202020204" pitchFamily="34" charset="0"/>
              </a:rPr>
              <a:t>“</a:t>
            </a:r>
            <a:r>
              <a:rPr lang="en-US" sz="3200" baseline="30000" dirty="0">
                <a:solidFill>
                  <a:schemeClr val="tx2"/>
                </a:solidFill>
              </a:rPr>
              <a:t>16 </a:t>
            </a:r>
            <a:r>
              <a:rPr lang="en-US" sz="3200" dirty="0">
                <a:solidFill>
                  <a:schemeClr val="tx2"/>
                </a:solidFill>
              </a:rPr>
              <a:t>above all, taking the </a:t>
            </a:r>
            <a:r>
              <a:rPr lang="en-US" sz="3200" dirty="0">
                <a:solidFill>
                  <a:schemeClr val="tx2"/>
                </a:solidFill>
                <a:highlight>
                  <a:srgbClr val="FF0000"/>
                </a:highlight>
              </a:rPr>
              <a:t>shield of faith with which you will be able to quench all the fiery darts of the wicked one</a:t>
            </a:r>
            <a:r>
              <a:rPr lang="en-US" sz="3200" dirty="0">
                <a:solidFill>
                  <a:schemeClr val="tx2"/>
                </a:solidFill>
              </a:rPr>
              <a:t>.</a:t>
            </a:r>
            <a:endParaRPr lang="en-US" b="1" dirty="0">
              <a:solidFill>
                <a:schemeClr val="tx2"/>
              </a:solidFill>
              <a:latin typeface="Arial" panose="020B0604020202020204" pitchFamily="34" charset="0"/>
              <a:cs typeface="Arial" panose="020B0604020202020204" pitchFamily="34" charset="0"/>
            </a:endParaRPr>
          </a:p>
        </p:txBody>
      </p:sp>
      <p:pic>
        <p:nvPicPr>
          <p:cNvPr id="5" name="Picture 4" descr="A group of people in clothing&#10;&#10;Description automatically generated with low confidence">
            <a:extLst>
              <a:ext uri="{FF2B5EF4-FFF2-40B4-BE49-F238E27FC236}">
                <a16:creationId xmlns:a16="http://schemas.microsoft.com/office/drawing/2014/main" id="{7E94E248-4F0E-1CDD-AD56-B337D3B141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245" y="2059197"/>
            <a:ext cx="4971835" cy="3891591"/>
          </a:xfrm>
          <a:prstGeom prst="rect">
            <a:avLst/>
          </a:prstGeom>
        </p:spPr>
      </p:pic>
    </p:spTree>
    <p:extLst>
      <p:ext uri="{BB962C8B-B14F-4D97-AF65-F5344CB8AC3E}">
        <p14:creationId xmlns:p14="http://schemas.microsoft.com/office/powerpoint/2010/main" val="44698505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The Whole Armor of God (17)</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r>
              <a:rPr lang="en-US" sz="3200" dirty="0">
                <a:solidFill>
                  <a:schemeClr val="tx2"/>
                </a:solidFill>
                <a:latin typeface="Arial" panose="020B0604020202020204" pitchFamily="34" charset="0"/>
                <a:cs typeface="Arial" panose="020B0604020202020204" pitchFamily="34" charset="0"/>
              </a:rPr>
              <a:t>“</a:t>
            </a:r>
            <a:r>
              <a:rPr lang="en-US" sz="3200" baseline="30000" dirty="0">
                <a:solidFill>
                  <a:schemeClr val="tx2"/>
                </a:solidFill>
              </a:rPr>
              <a:t>17 </a:t>
            </a:r>
            <a:r>
              <a:rPr lang="en-US" sz="3200" dirty="0">
                <a:solidFill>
                  <a:schemeClr val="tx2"/>
                </a:solidFill>
              </a:rPr>
              <a:t>And </a:t>
            </a:r>
            <a:r>
              <a:rPr lang="en-US" sz="3200" dirty="0">
                <a:solidFill>
                  <a:schemeClr val="tx2"/>
                </a:solidFill>
                <a:highlight>
                  <a:srgbClr val="FF0000"/>
                </a:highlight>
              </a:rPr>
              <a:t>take the helmet of salvation</a:t>
            </a:r>
            <a:r>
              <a:rPr lang="en-US" sz="3200" dirty="0">
                <a:solidFill>
                  <a:schemeClr val="tx2"/>
                </a:solidFill>
              </a:rPr>
              <a:t>, and the sword of the Spirit, which is the word of God;</a:t>
            </a:r>
            <a:endParaRPr lang="en-US" b="1" dirty="0">
              <a:solidFill>
                <a:schemeClr val="tx2"/>
              </a:solidFill>
              <a:latin typeface="Arial" panose="020B0604020202020204" pitchFamily="34" charset="0"/>
              <a:cs typeface="Arial" panose="020B06040202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8D6B4D0F-479D-1860-7E65-2FC8070AC1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80" y="2153215"/>
            <a:ext cx="5081401" cy="3891600"/>
          </a:xfrm>
          <a:prstGeom prst="rect">
            <a:avLst/>
          </a:prstGeom>
        </p:spPr>
      </p:pic>
    </p:spTree>
    <p:extLst>
      <p:ext uri="{BB962C8B-B14F-4D97-AF65-F5344CB8AC3E}">
        <p14:creationId xmlns:p14="http://schemas.microsoft.com/office/powerpoint/2010/main" val="411574887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192E4E9A-E992-419C-B03A-5686FEC1D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E1DEF3-6D6E-4553-A33D-880DE775BD77}"/>
              </a:ext>
            </a:extLst>
          </p:cNvPr>
          <p:cNvSpPr>
            <a:spLocks noGrp="1"/>
          </p:cNvSpPr>
          <p:nvPr>
            <p:ph type="title"/>
          </p:nvPr>
        </p:nvSpPr>
        <p:spPr>
          <a:xfrm>
            <a:off x="403250" y="388800"/>
            <a:ext cx="10170479" cy="986400"/>
          </a:xfrm>
        </p:spPr>
        <p:txBody>
          <a:bodyPr anchor="b">
            <a:normAutofit/>
          </a:bodyPr>
          <a:lstStyle/>
          <a:p>
            <a:r>
              <a:rPr lang="en-US" sz="4400" dirty="0">
                <a:latin typeface="Arial" panose="020B0604020202020204" pitchFamily="34" charset="0"/>
                <a:cs typeface="Arial" panose="020B0604020202020204" pitchFamily="34" charset="0"/>
              </a:rPr>
              <a:t>The Whole Armor of God (17)</a:t>
            </a:r>
          </a:p>
        </p:txBody>
      </p:sp>
      <p:cxnSp>
        <p:nvCxnSpPr>
          <p:cNvPr id="84" name="Straight Connector 83">
            <a:extLst>
              <a:ext uri="{FF2B5EF4-FFF2-40B4-BE49-F238E27FC236}">
                <a16:creationId xmlns:a16="http://schemas.microsoft.com/office/drawing/2014/main" id="{B32E796E-8D19-4926-B7B8-653B019390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000" y="1609200"/>
            <a:ext cx="1017036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ED1281-09BB-414B-B845-0449E7B9AE40}"/>
              </a:ext>
            </a:extLst>
          </p:cNvPr>
          <p:cNvSpPr>
            <a:spLocks noGrp="1"/>
          </p:cNvSpPr>
          <p:nvPr>
            <p:ph idx="1"/>
          </p:nvPr>
        </p:nvSpPr>
        <p:spPr>
          <a:xfrm>
            <a:off x="5882761" y="2059198"/>
            <a:ext cx="4689359" cy="3891601"/>
          </a:xfrm>
        </p:spPr>
        <p:txBody>
          <a:bodyPr>
            <a:normAutofit/>
          </a:bodyPr>
          <a:lstStyle/>
          <a:p>
            <a:r>
              <a:rPr lang="en-US" sz="3200" dirty="0">
                <a:solidFill>
                  <a:schemeClr val="tx2"/>
                </a:solidFill>
                <a:latin typeface="Arial" panose="020B0604020202020204" pitchFamily="34" charset="0"/>
                <a:cs typeface="Arial" panose="020B0604020202020204" pitchFamily="34" charset="0"/>
              </a:rPr>
              <a:t>“</a:t>
            </a:r>
            <a:r>
              <a:rPr lang="en-US" sz="3200" baseline="30000" dirty="0">
                <a:solidFill>
                  <a:schemeClr val="tx2"/>
                </a:solidFill>
              </a:rPr>
              <a:t>17 </a:t>
            </a:r>
            <a:r>
              <a:rPr lang="en-US" sz="3200" dirty="0">
                <a:solidFill>
                  <a:schemeClr val="tx2"/>
                </a:solidFill>
              </a:rPr>
              <a:t>And take the helmet of salvation, and the </a:t>
            </a:r>
            <a:r>
              <a:rPr lang="en-US" sz="3200" dirty="0">
                <a:solidFill>
                  <a:schemeClr val="tx2"/>
                </a:solidFill>
                <a:highlight>
                  <a:srgbClr val="FF0000"/>
                </a:highlight>
              </a:rPr>
              <a:t>sword of the Spirit, which is the word of God</a:t>
            </a:r>
            <a:r>
              <a:rPr lang="en-US" sz="3200" dirty="0">
                <a:solidFill>
                  <a:schemeClr val="tx2"/>
                </a:solidFill>
              </a:rPr>
              <a:t>;</a:t>
            </a:r>
            <a:endParaRPr lang="en-US" b="1" dirty="0">
              <a:solidFill>
                <a:schemeClr val="tx2"/>
              </a:solidFill>
              <a:latin typeface="Arial" panose="020B0604020202020204" pitchFamily="34" charset="0"/>
              <a:cs typeface="Arial" panose="020B0604020202020204" pitchFamily="34" charset="0"/>
            </a:endParaRPr>
          </a:p>
        </p:txBody>
      </p:sp>
      <p:pic>
        <p:nvPicPr>
          <p:cNvPr id="5" name="Picture 4" descr="Text&#10;&#10;Description automatically generated with low confidence">
            <a:extLst>
              <a:ext uri="{FF2B5EF4-FFF2-40B4-BE49-F238E27FC236}">
                <a16:creationId xmlns:a16="http://schemas.microsoft.com/office/drawing/2014/main" id="{3AC6D8AD-C7C2-9428-6EA6-7895F0EDAB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679" y="2059198"/>
            <a:ext cx="5081401" cy="3891598"/>
          </a:xfrm>
          <a:prstGeom prst="rect">
            <a:avLst/>
          </a:prstGeom>
        </p:spPr>
      </p:pic>
    </p:spTree>
    <p:extLst>
      <p:ext uri="{BB962C8B-B14F-4D97-AF65-F5344CB8AC3E}">
        <p14:creationId xmlns:p14="http://schemas.microsoft.com/office/powerpoint/2010/main" val="3900330149"/>
      </p:ext>
    </p:extLst>
  </p:cSld>
  <p:clrMapOvr>
    <a:masterClrMapping/>
  </p:clrMapOvr>
</p:sld>
</file>

<file path=ppt/theme/theme1.xml><?xml version="1.0" encoding="utf-8"?>
<a:theme xmlns:a="http://schemas.openxmlformats.org/drawingml/2006/main" name="ThinLineVTI">
  <a:themeElements>
    <a:clrScheme name="ThinLines Color Scheme">
      <a:dk1>
        <a:sysClr val="windowText" lastClr="000000"/>
      </a:dk1>
      <a:lt1>
        <a:sysClr val="window" lastClr="FFFFFF"/>
      </a:lt1>
      <a:dk2>
        <a:srgbClr val="000000"/>
      </a:dk2>
      <a:lt2>
        <a:srgbClr val="FFFFFF"/>
      </a:lt2>
      <a:accent1>
        <a:srgbClr val="00BAC8"/>
      </a:accent1>
      <a:accent2>
        <a:srgbClr val="794DFF"/>
      </a:accent2>
      <a:accent3>
        <a:srgbClr val="00D17D"/>
      </a:accent3>
      <a:accent4>
        <a:srgbClr val="404040"/>
      </a:accent4>
      <a:accent5>
        <a:srgbClr val="FE5D21"/>
      </a:accent5>
      <a:accent6>
        <a:srgbClr val="B3B3B3"/>
      </a:accent6>
      <a:hlink>
        <a:srgbClr val="3E8FF1"/>
      </a:hlink>
      <a:folHlink>
        <a:srgbClr val="939393"/>
      </a:folHlink>
    </a:clrScheme>
    <a:fontScheme name="Custom 3">
      <a:majorFont>
        <a:latin typeface="Source Sans Pro Light"/>
        <a:ea typeface=""/>
        <a:cs typeface=""/>
      </a:majorFont>
      <a:minorFont>
        <a:latin typeface="Source Sans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inLineVTI" id="{DA2A884B-D36C-4F63-9FE8-3C89F2B99A40}" vid="{62C1F77B-42AE-47B9-869B-5CE48C8ED8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8942</TotalTime>
  <Words>1545</Words>
  <Application>Microsoft Office PowerPoint</Application>
  <PresentationFormat>Custom</PresentationFormat>
  <Paragraphs>56</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Source Sans Pro</vt:lpstr>
      <vt:lpstr>Source Sans Pro Light</vt:lpstr>
      <vt:lpstr>ThinLineVTI</vt:lpstr>
      <vt:lpstr>Walk Worthy of the calling: Walk as a Soldier</vt:lpstr>
      <vt:lpstr>The Whole Armor of God (14)</vt:lpstr>
      <vt:lpstr>The Whole Armor of God (14)</vt:lpstr>
      <vt:lpstr>The Whole Armor of God (15)</vt:lpstr>
      <vt:lpstr>The Whole Armor of God (16)</vt:lpstr>
      <vt:lpstr>The Whole Armor of God (16)</vt:lpstr>
      <vt:lpstr>The Whole Armor of God (17)</vt:lpstr>
      <vt:lpstr>The Whole Armor of God (17)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the stage for the letter</dc:title>
  <dc:creator>Rob Miller</dc:creator>
  <cp:lastModifiedBy>Rob Miller</cp:lastModifiedBy>
  <cp:revision>114</cp:revision>
  <dcterms:created xsi:type="dcterms:W3CDTF">2021-10-07T01:39:58Z</dcterms:created>
  <dcterms:modified xsi:type="dcterms:W3CDTF">2022-05-10T19:34:24Z</dcterms:modified>
</cp:coreProperties>
</file>