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8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84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642" autoAdjust="0"/>
  </p:normalViewPr>
  <p:slideViewPr>
    <p:cSldViewPr snapToGrid="0">
      <p:cViewPr varScale="1">
        <p:scale>
          <a:sx n="47" d="100"/>
          <a:sy n="47" d="100"/>
        </p:scale>
        <p:origin x="1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Phil 4:6 </a:t>
          </a:r>
          <a:r>
            <a:rPr lang="en-US" sz="3200" dirty="0">
              <a:solidFill>
                <a:schemeClr val="bg1"/>
              </a:solidFill>
            </a:rPr>
            <a:t>“Be careful for nothing; but in every thing by prayer and supplication with thanksgiving let your requests be made known unto God.”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pPr algn="ctr"/>
          <a:r>
            <a:rPr lang="en-US" sz="3200" dirty="0">
              <a:solidFill>
                <a:schemeClr val="bg1"/>
              </a:solidFill>
            </a:rPr>
            <a:t>David </a:t>
          </a:r>
        </a:p>
        <a:p>
          <a:pPr algn="ctr"/>
          <a:r>
            <a:rPr lang="en-US" sz="3200" dirty="0">
              <a:solidFill>
                <a:schemeClr val="bg1"/>
              </a:solidFill>
            </a:rPr>
            <a:t>did right by standing up to Goliath </a:t>
          </a:r>
          <a:r>
            <a:rPr lang="en-US" sz="3200" b="1" dirty="0">
              <a:solidFill>
                <a:schemeClr val="bg1"/>
              </a:solidFill>
            </a:rPr>
            <a:t>(1 Sam 17)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pPr algn="ctr"/>
          <a:r>
            <a:rPr lang="en-US" sz="3200" dirty="0">
              <a:solidFill>
                <a:schemeClr val="bg1"/>
              </a:solidFill>
            </a:rPr>
            <a:t>Daniel </a:t>
          </a:r>
        </a:p>
        <a:p>
          <a:pPr algn="ctr"/>
          <a:r>
            <a:rPr lang="en-US" sz="3200" dirty="0">
              <a:solidFill>
                <a:schemeClr val="bg1"/>
              </a:solidFill>
            </a:rPr>
            <a:t>did right by ignoring the king’s decree and still prayed to God  </a:t>
          </a:r>
          <a:r>
            <a:rPr lang="en-US" sz="3200" b="1" dirty="0">
              <a:solidFill>
                <a:schemeClr val="bg1"/>
              </a:solidFill>
            </a:rPr>
            <a:t>(Dan 6)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Rom 12:1 </a:t>
          </a:r>
          <a:r>
            <a:rPr lang="en-US" sz="2800" dirty="0">
              <a:solidFill>
                <a:schemeClr val="bg1"/>
              </a:solidFill>
            </a:rPr>
            <a:t>“I beseech you therefore, brethren, by the mercies of God, that you present your bodies a living sacrifice, holy, acceptable to God, </a:t>
          </a:r>
          <a:r>
            <a:rPr lang="en-US" sz="2800" i="1" dirty="0">
              <a:solidFill>
                <a:schemeClr val="bg1"/>
              </a:solidFill>
            </a:rPr>
            <a:t>which is</a:t>
          </a:r>
          <a:r>
            <a:rPr lang="en-US" sz="2800" dirty="0">
              <a:solidFill>
                <a:schemeClr val="bg1"/>
              </a:solidFill>
            </a:rPr>
            <a:t> your </a:t>
          </a:r>
          <a:r>
            <a:rPr lang="en-US" sz="2800" baseline="30000" dirty="0">
              <a:solidFill>
                <a:schemeClr val="bg1"/>
              </a:solidFill>
            </a:rPr>
            <a:t>]</a:t>
          </a:r>
          <a:r>
            <a:rPr lang="en-US" sz="2800" dirty="0">
              <a:solidFill>
                <a:schemeClr val="bg1"/>
              </a:solidFill>
            </a:rPr>
            <a:t>reasonable service.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600" b="1" dirty="0">
              <a:solidFill>
                <a:schemeClr val="bg1"/>
              </a:solidFill>
            </a:rPr>
            <a:t>Rom 12:2 </a:t>
          </a:r>
          <a:r>
            <a:rPr lang="en-US" sz="2600" dirty="0">
              <a:solidFill>
                <a:schemeClr val="bg1"/>
              </a:solidFill>
            </a:rPr>
            <a:t>“And do not be conformed to this world, but be transformed by the renewing of your mind, that you may prove what </a:t>
          </a:r>
          <a:r>
            <a:rPr lang="en-US" sz="2600" i="1" dirty="0">
              <a:solidFill>
                <a:schemeClr val="bg1"/>
              </a:solidFill>
            </a:rPr>
            <a:t>is</a:t>
          </a:r>
          <a:r>
            <a:rPr lang="en-US" sz="2600" dirty="0">
              <a:solidFill>
                <a:schemeClr val="bg1"/>
              </a:solidFill>
            </a:rPr>
            <a:t> that good and acceptable and perfect will of God.”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Jn 15:4 </a:t>
          </a:r>
          <a:r>
            <a:rPr lang="en-US" sz="2800" dirty="0">
              <a:solidFill>
                <a:schemeClr val="bg1"/>
              </a:solidFill>
            </a:rPr>
            <a:t>“Abide in Me, and I in you. As the branch cannot bear fruit of itself, unless it abides in the vine, neither can you, unless you abide in Me.”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Jn 15:5 </a:t>
          </a:r>
          <a:r>
            <a:rPr lang="en-US" sz="2800" dirty="0">
              <a:solidFill>
                <a:schemeClr val="bg1"/>
              </a:solidFill>
            </a:rPr>
            <a:t>“I am the vine, you </a:t>
          </a:r>
          <a:r>
            <a:rPr lang="en-US" sz="2800" i="1" dirty="0">
              <a:solidFill>
                <a:schemeClr val="bg1"/>
              </a:solidFill>
            </a:rPr>
            <a:t>are</a:t>
          </a:r>
          <a:r>
            <a:rPr lang="en-US" sz="2800" dirty="0">
              <a:solidFill>
                <a:schemeClr val="bg1"/>
              </a:solidFill>
            </a:rPr>
            <a:t> the branches. He who abides in Me, and I in him, bears much fruit; for without Me you can do nothing.”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Phil 4:6-7 </a:t>
          </a:r>
          <a:r>
            <a:rPr lang="en-US" sz="2400" dirty="0">
              <a:solidFill>
                <a:schemeClr val="bg1"/>
              </a:solidFill>
            </a:rPr>
            <a:t>“Be anxious for nothing, but in everything by prayer and supplication, with thanksgiving, let your requests be made known to God;</a:t>
          </a:r>
        </a:p>
        <a:p>
          <a:r>
            <a:rPr lang="en-US" sz="2400" dirty="0">
              <a:solidFill>
                <a:schemeClr val="bg1"/>
              </a:solidFill>
            </a:rPr>
            <a:t> </a:t>
          </a:r>
          <a:r>
            <a:rPr lang="en-US" sz="2400" baseline="30000" dirty="0">
              <a:solidFill>
                <a:schemeClr val="bg1"/>
              </a:solidFill>
            </a:rPr>
            <a:t>7 </a:t>
          </a:r>
          <a:r>
            <a:rPr lang="en-US" sz="2400" dirty="0">
              <a:solidFill>
                <a:schemeClr val="bg1"/>
              </a:solidFill>
            </a:rPr>
            <a:t>and the peace of God, which surpasses all understanding, will guard your hearts and minds through Christ Jesus.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Phil 4:19 </a:t>
          </a:r>
          <a:r>
            <a:rPr lang="en-US" sz="3200" dirty="0">
              <a:solidFill>
                <a:schemeClr val="bg1"/>
              </a:solidFill>
            </a:rPr>
            <a:t>“And my God shall supply all your need according to His riches in glory by Christ Jesus. “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1 Pet 5:6-7 </a:t>
          </a:r>
          <a:r>
            <a:rPr lang="en-US" sz="2800" dirty="0">
              <a:solidFill>
                <a:schemeClr val="bg1"/>
              </a:solidFill>
            </a:rPr>
            <a:t>“Therefore humble yourselves under the mighty hand of God, that He may exalt you in due time, </a:t>
          </a:r>
        </a:p>
        <a:p>
          <a:r>
            <a:rPr lang="en-US" sz="2800" baseline="30000" dirty="0">
              <a:solidFill>
                <a:schemeClr val="bg1"/>
              </a:solidFill>
            </a:rPr>
            <a:t>7 </a:t>
          </a:r>
          <a:r>
            <a:rPr lang="en-US" sz="2800" dirty="0">
              <a:solidFill>
                <a:schemeClr val="bg1"/>
              </a:solidFill>
            </a:rPr>
            <a:t>casting all your care upon Him, for He cares for you.”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2079" custLinFactNeighborY="2355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Josh 1:8 </a:t>
          </a:r>
          <a:r>
            <a:rPr lang="en-US" sz="2400" dirty="0">
              <a:solidFill>
                <a:schemeClr val="bg1"/>
              </a:solidFill>
            </a:rPr>
            <a:t>“This book of the law shall not depart out of thy mouth; but thou shalt meditate therein day and night, that thou mayest observe to do according to all that is written therein: for then thou shalt make thy way prosperous, and then thou shalt”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101535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Mt 4:4 </a:t>
          </a:r>
          <a:r>
            <a:rPr lang="en-US" sz="2800" dirty="0">
              <a:solidFill>
                <a:schemeClr val="bg1"/>
              </a:solidFill>
            </a:rPr>
            <a:t>“But He answered and said, “It is written, ‘Man shall not live by bread alone, but by every word that proceeds from the mouth of God.’ 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Jn 15:7 </a:t>
          </a:r>
          <a:r>
            <a:rPr lang="en-US" sz="2800" dirty="0">
              <a:solidFill>
                <a:schemeClr val="bg1"/>
              </a:solidFill>
            </a:rPr>
            <a:t>“If you abide in Me, and My words abide in you, you will ask what you desire, and it shall be done for you.”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Rom 10:17 </a:t>
          </a:r>
          <a:r>
            <a:rPr lang="en-US" sz="2800" dirty="0">
              <a:solidFill>
                <a:schemeClr val="bg1"/>
              </a:solidFill>
            </a:rPr>
            <a:t>“So then faith </a:t>
          </a:r>
          <a:r>
            <a:rPr lang="en-US" sz="2800" i="1" dirty="0">
              <a:solidFill>
                <a:schemeClr val="bg1"/>
              </a:solidFill>
            </a:rPr>
            <a:t>comes</a:t>
          </a:r>
          <a:r>
            <a:rPr lang="en-US" sz="2800" dirty="0">
              <a:solidFill>
                <a:schemeClr val="bg1"/>
              </a:solidFill>
            </a:rPr>
            <a:t> by hearing, and hearing by the word of God.”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Acts 17:11 </a:t>
          </a:r>
          <a:r>
            <a:rPr lang="en-US" sz="2800" dirty="0">
              <a:solidFill>
                <a:schemeClr val="bg1"/>
              </a:solidFill>
            </a:rPr>
            <a:t>“These were more fair-minded than those in Thessalonica, in that they received the word with all readiness, and searched the Scriptures daily </a:t>
          </a:r>
          <a:r>
            <a:rPr lang="en-US" sz="2800" i="1" dirty="0">
              <a:solidFill>
                <a:schemeClr val="bg1"/>
              </a:solidFill>
            </a:rPr>
            <a:t>to find out</a:t>
          </a:r>
          <a:r>
            <a:rPr lang="en-US" sz="2800" dirty="0">
              <a:solidFill>
                <a:schemeClr val="bg1"/>
              </a:solidFill>
            </a:rPr>
            <a:t> whether these things were so. “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2 Tim 2:15 </a:t>
          </a:r>
          <a:r>
            <a:rPr lang="en-US" sz="2800" dirty="0">
              <a:solidFill>
                <a:schemeClr val="bg1"/>
              </a:solidFill>
            </a:rPr>
            <a:t>“Be diligent to present yourself approved to God, a worker who does not need to be ashamed, rightly dividing the word of truth. “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r>
            <a:rPr lang="en-US" sz="2500" b="1" dirty="0">
              <a:solidFill>
                <a:schemeClr val="bg1"/>
              </a:solidFill>
            </a:rPr>
            <a:t>2 Tim 3:16-17 </a:t>
          </a:r>
          <a:r>
            <a:rPr lang="en-US" sz="2500" dirty="0">
              <a:solidFill>
                <a:schemeClr val="bg1"/>
              </a:solidFill>
            </a:rPr>
            <a:t>“All Scripture </a:t>
          </a:r>
          <a:r>
            <a:rPr lang="en-US" sz="2500" i="1" dirty="0">
              <a:solidFill>
                <a:schemeClr val="bg1"/>
              </a:solidFill>
            </a:rPr>
            <a:t>is</a:t>
          </a:r>
          <a:r>
            <a:rPr lang="en-US" sz="2500" dirty="0">
              <a:solidFill>
                <a:schemeClr val="bg1"/>
              </a:solidFill>
            </a:rPr>
            <a:t> given by inspiration of God, and </a:t>
          </a:r>
          <a:r>
            <a:rPr lang="en-US" sz="2500" i="1" dirty="0">
              <a:solidFill>
                <a:schemeClr val="bg1"/>
              </a:solidFill>
            </a:rPr>
            <a:t>is</a:t>
          </a:r>
          <a:r>
            <a:rPr lang="en-US" sz="2500" dirty="0">
              <a:solidFill>
                <a:schemeClr val="bg1"/>
              </a:solidFill>
            </a:rPr>
            <a:t> profitable for doctrine, for reproof, for correction, for instruction in righteousness, </a:t>
          </a:r>
          <a:r>
            <a:rPr lang="en-US" sz="2500" baseline="30000" dirty="0">
              <a:solidFill>
                <a:schemeClr val="bg1"/>
              </a:solidFill>
            </a:rPr>
            <a:t>17 </a:t>
          </a:r>
          <a:r>
            <a:rPr lang="en-US" sz="2500" dirty="0">
              <a:solidFill>
                <a:schemeClr val="bg1"/>
              </a:solidFill>
            </a:rPr>
            <a:t>that the man of God may be complete, thoroughly equipped for every good work.”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C16FFD-A87D-44CA-82D3-065C43A41D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7CCCC1-BC40-4E65-9E55-0F3FD6D2CFD0}">
      <dgm:prSet custT="1"/>
      <dgm:spPr/>
      <dgm:t>
        <a:bodyPr/>
        <a:lstStyle/>
        <a:p>
          <a:pPr algn="ctr"/>
          <a:r>
            <a:rPr lang="en-US" sz="3200" dirty="0" err="1">
              <a:solidFill>
                <a:schemeClr val="bg1"/>
              </a:solidFill>
            </a:rPr>
            <a:t>Jochabed</a:t>
          </a:r>
          <a:endParaRPr lang="en-US" sz="3200" dirty="0">
            <a:solidFill>
              <a:schemeClr val="bg1"/>
            </a:solidFill>
          </a:endParaRPr>
        </a:p>
        <a:p>
          <a:pPr algn="ctr"/>
          <a:r>
            <a:rPr lang="en-US" sz="3200" dirty="0">
              <a:solidFill>
                <a:schemeClr val="bg1"/>
              </a:solidFill>
            </a:rPr>
            <a:t> did right by saving her baby Moses </a:t>
          </a:r>
          <a:r>
            <a:rPr lang="en-US" sz="3200" b="1" dirty="0">
              <a:solidFill>
                <a:schemeClr val="bg1"/>
              </a:solidFill>
            </a:rPr>
            <a:t>(Ex 2:1-10)</a:t>
          </a:r>
        </a:p>
      </dgm:t>
    </dgm:pt>
    <dgm:pt modelId="{3258D784-DA1E-485C-AB2E-87D6E4B05C3C}" type="parTrans" cxnId="{15E400D5-A87A-4E30-BC2C-62DD19CE6118}">
      <dgm:prSet/>
      <dgm:spPr/>
      <dgm:t>
        <a:bodyPr/>
        <a:lstStyle/>
        <a:p>
          <a:endParaRPr lang="en-US"/>
        </a:p>
      </dgm:t>
    </dgm:pt>
    <dgm:pt modelId="{27B9B2BE-2F49-46F9-9352-5BE61217B178}" type="sibTrans" cxnId="{15E400D5-A87A-4E30-BC2C-62DD19CE6118}">
      <dgm:prSet/>
      <dgm:spPr/>
      <dgm:t>
        <a:bodyPr/>
        <a:lstStyle/>
        <a:p>
          <a:endParaRPr lang="en-US"/>
        </a:p>
      </dgm:t>
    </dgm:pt>
    <dgm:pt modelId="{BB99D2D5-ED2B-4329-85F9-FF8ADB691F06}" type="pres">
      <dgm:prSet presAssocID="{24C16FFD-A87D-44CA-82D3-065C43A41D9B}" presName="linear" presStyleCnt="0">
        <dgm:presLayoutVars>
          <dgm:animLvl val="lvl"/>
          <dgm:resizeHandles val="exact"/>
        </dgm:presLayoutVars>
      </dgm:prSet>
      <dgm:spPr/>
    </dgm:pt>
    <dgm:pt modelId="{275D07BD-BFD1-4A72-A2F4-E9440A35CD4E}" type="pres">
      <dgm:prSet presAssocID="{717CCCC1-BC40-4E65-9E55-0F3FD6D2CFD0}" presName="parentText" presStyleLbl="node1" presStyleIdx="0" presStyleCnt="1" custScaleY="996169" custLinFactNeighborX="-750" custLinFactNeighborY="2707">
        <dgm:presLayoutVars>
          <dgm:chMax val="0"/>
          <dgm:bulletEnabled val="1"/>
        </dgm:presLayoutVars>
      </dgm:prSet>
      <dgm:spPr/>
    </dgm:pt>
  </dgm:ptLst>
  <dgm:cxnLst>
    <dgm:cxn modelId="{E7314A20-4A57-4232-9EDD-DDBEF4AF03D5}" type="presOf" srcId="{24C16FFD-A87D-44CA-82D3-065C43A41D9B}" destId="{BB99D2D5-ED2B-4329-85F9-FF8ADB691F06}" srcOrd="0" destOrd="0" presId="urn:microsoft.com/office/officeart/2005/8/layout/vList2"/>
    <dgm:cxn modelId="{BA987589-1C47-488B-876F-E30B858551F7}" type="presOf" srcId="{717CCCC1-BC40-4E65-9E55-0F3FD6D2CFD0}" destId="{275D07BD-BFD1-4A72-A2F4-E9440A35CD4E}" srcOrd="0" destOrd="0" presId="urn:microsoft.com/office/officeart/2005/8/layout/vList2"/>
    <dgm:cxn modelId="{15E400D5-A87A-4E30-BC2C-62DD19CE6118}" srcId="{24C16FFD-A87D-44CA-82D3-065C43A41D9B}" destId="{717CCCC1-BC40-4E65-9E55-0F3FD6D2CFD0}" srcOrd="0" destOrd="0" parTransId="{3258D784-DA1E-485C-AB2E-87D6E4B05C3C}" sibTransId="{27B9B2BE-2F49-46F9-9352-5BE61217B178}"/>
    <dgm:cxn modelId="{2EBBC30A-7E80-4B21-A826-FF73C57B8BF3}" type="presParOf" srcId="{BB99D2D5-ED2B-4329-85F9-FF8ADB691F06}" destId="{275D07BD-BFD1-4A72-A2F4-E9440A35C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921"/>
          <a:ext cx="4506835" cy="36781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Phil 4:6 </a:t>
          </a:r>
          <a:r>
            <a:rPr lang="en-US" sz="3200" kern="1200" dirty="0">
              <a:solidFill>
                <a:schemeClr val="bg1"/>
              </a:solidFill>
            </a:rPr>
            <a:t>“Be careful for nothing; but in every thing by prayer and supplication with thanksgiving let your requests be made known unto God.”</a:t>
          </a:r>
        </a:p>
      </dsp:txBody>
      <dsp:txXfrm>
        <a:off x="179554" y="180475"/>
        <a:ext cx="4147727" cy="33190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506835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David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did right by standing up to Goliath </a:t>
          </a:r>
          <a:r>
            <a:rPr lang="en-US" sz="3200" b="1" kern="1200" dirty="0">
              <a:solidFill>
                <a:schemeClr val="bg1"/>
              </a:solidFill>
            </a:rPr>
            <a:t>(1 Sam 17)</a:t>
          </a:r>
        </a:p>
      </dsp:txBody>
      <dsp:txXfrm>
        <a:off x="179424" y="183016"/>
        <a:ext cx="4147987" cy="33166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506835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Daniel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did right by ignoring the king’s decree and still prayed to God  </a:t>
          </a:r>
          <a:r>
            <a:rPr lang="en-US" sz="3200" b="1" kern="1200" dirty="0">
              <a:solidFill>
                <a:schemeClr val="bg1"/>
              </a:solidFill>
            </a:rPr>
            <a:t>(Dan 6)</a:t>
          </a:r>
        </a:p>
      </dsp:txBody>
      <dsp:txXfrm>
        <a:off x="179424" y="183016"/>
        <a:ext cx="4147987" cy="33166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330596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Rom 12:1 </a:t>
          </a:r>
          <a:r>
            <a:rPr lang="en-US" sz="2800" kern="1200" dirty="0">
              <a:solidFill>
                <a:schemeClr val="bg1"/>
              </a:solidFill>
            </a:rPr>
            <a:t>“I beseech you therefore, brethren, by the mercies of God, that you present your bodies a living sacrifice, holy, acceptable to God, </a:t>
          </a:r>
          <a:r>
            <a:rPr lang="en-US" sz="2800" i="1" kern="1200" dirty="0">
              <a:solidFill>
                <a:schemeClr val="bg1"/>
              </a:solidFill>
            </a:rPr>
            <a:t>which is</a:t>
          </a:r>
          <a:r>
            <a:rPr lang="en-US" sz="2800" kern="1200" dirty="0">
              <a:solidFill>
                <a:schemeClr val="bg1"/>
              </a:solidFill>
            </a:rPr>
            <a:t> your </a:t>
          </a:r>
          <a:r>
            <a:rPr lang="en-US" sz="2800" kern="1200" baseline="30000" dirty="0">
              <a:solidFill>
                <a:schemeClr val="bg1"/>
              </a:solidFill>
            </a:rPr>
            <a:t>]</a:t>
          </a:r>
          <a:r>
            <a:rPr lang="en-US" sz="2800" kern="1200" dirty="0">
              <a:solidFill>
                <a:schemeClr val="bg1"/>
              </a:solidFill>
            </a:rPr>
            <a:t>reasonable service.</a:t>
          </a:r>
        </a:p>
      </dsp:txBody>
      <dsp:txXfrm>
        <a:off x="179424" y="183016"/>
        <a:ext cx="3971748" cy="33166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330596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bg1"/>
              </a:solidFill>
            </a:rPr>
            <a:t>Rom 12:2 </a:t>
          </a:r>
          <a:r>
            <a:rPr lang="en-US" sz="2600" kern="1200" dirty="0">
              <a:solidFill>
                <a:schemeClr val="bg1"/>
              </a:solidFill>
            </a:rPr>
            <a:t>“And do not be conformed to this world, but be transformed by the renewing of your mind, that you may prove what </a:t>
          </a:r>
          <a:r>
            <a:rPr lang="en-US" sz="2600" i="1" kern="1200" dirty="0">
              <a:solidFill>
                <a:schemeClr val="bg1"/>
              </a:solidFill>
            </a:rPr>
            <a:t>is</a:t>
          </a:r>
          <a:r>
            <a:rPr lang="en-US" sz="2600" kern="1200" dirty="0">
              <a:solidFill>
                <a:schemeClr val="bg1"/>
              </a:solidFill>
            </a:rPr>
            <a:t> that good and acceptable and perfect will of God.”</a:t>
          </a:r>
        </a:p>
      </dsp:txBody>
      <dsp:txXfrm>
        <a:off x="179424" y="183016"/>
        <a:ext cx="3971748" cy="33166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5074"/>
          <a:ext cx="4330596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Jn 15:4 </a:t>
          </a:r>
          <a:r>
            <a:rPr lang="en-US" sz="2800" kern="1200" dirty="0">
              <a:solidFill>
                <a:schemeClr val="bg1"/>
              </a:solidFill>
            </a:rPr>
            <a:t>“Abide in Me, and I in you. As the branch cannot bear fruit of itself, unless it abides in the vine, neither can you, unless you abide in Me.”</a:t>
          </a:r>
        </a:p>
      </dsp:txBody>
      <dsp:txXfrm>
        <a:off x="153469" y="428543"/>
        <a:ext cx="4023658" cy="28368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5074"/>
          <a:ext cx="4330596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Jn 15:5 </a:t>
          </a:r>
          <a:r>
            <a:rPr lang="en-US" sz="2800" kern="1200" dirty="0">
              <a:solidFill>
                <a:schemeClr val="bg1"/>
              </a:solidFill>
            </a:rPr>
            <a:t>“I am the vine, you </a:t>
          </a:r>
          <a:r>
            <a:rPr lang="en-US" sz="2800" i="1" kern="1200" dirty="0">
              <a:solidFill>
                <a:schemeClr val="bg1"/>
              </a:solidFill>
            </a:rPr>
            <a:t>are</a:t>
          </a:r>
          <a:r>
            <a:rPr lang="en-US" sz="2800" kern="1200" dirty="0">
              <a:solidFill>
                <a:schemeClr val="bg1"/>
              </a:solidFill>
            </a:rPr>
            <a:t> the branches. He who abides in Me, and I in him, bears much fruit; for without Me you can do nothing.”</a:t>
          </a:r>
        </a:p>
      </dsp:txBody>
      <dsp:txXfrm>
        <a:off x="153469" y="428543"/>
        <a:ext cx="4023658" cy="28368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330596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Phil 4:6-7 </a:t>
          </a:r>
          <a:r>
            <a:rPr lang="en-US" sz="2400" kern="1200" dirty="0">
              <a:solidFill>
                <a:schemeClr val="bg1"/>
              </a:solidFill>
            </a:rPr>
            <a:t>“Be anxious for nothing, but in everything by prayer and supplication, with thanksgiving, let your requests be made known to God;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 </a:t>
          </a:r>
          <a:r>
            <a:rPr lang="en-US" sz="2400" kern="1200" baseline="30000" dirty="0">
              <a:solidFill>
                <a:schemeClr val="bg1"/>
              </a:solidFill>
            </a:rPr>
            <a:t>7 </a:t>
          </a:r>
          <a:r>
            <a:rPr lang="en-US" sz="2400" kern="1200" dirty="0">
              <a:solidFill>
                <a:schemeClr val="bg1"/>
              </a:solidFill>
            </a:rPr>
            <a:t>and the peace of God, which surpasses all understanding, will guard your hearts and minds through Christ Jesus.</a:t>
          </a:r>
        </a:p>
      </dsp:txBody>
      <dsp:txXfrm>
        <a:off x="179424" y="183016"/>
        <a:ext cx="3971748" cy="33166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101243"/>
          <a:ext cx="4330596" cy="34931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Phil 4:19 </a:t>
          </a:r>
          <a:r>
            <a:rPr lang="en-US" sz="3200" kern="1200" dirty="0">
              <a:solidFill>
                <a:schemeClr val="bg1"/>
              </a:solidFill>
            </a:rPr>
            <a:t>“And my God shall supply all your need according to His riches in glory by Christ Jesus. “</a:t>
          </a:r>
        </a:p>
      </dsp:txBody>
      <dsp:txXfrm>
        <a:off x="170521" y="271764"/>
        <a:ext cx="3989554" cy="315209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330596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1 Pet 5:6-7 </a:t>
          </a:r>
          <a:r>
            <a:rPr lang="en-US" sz="2800" kern="1200" dirty="0">
              <a:solidFill>
                <a:schemeClr val="bg1"/>
              </a:solidFill>
            </a:rPr>
            <a:t>“Therefore humble yourselves under the mighty hand of God, that He may exalt you in due time,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30000" dirty="0">
              <a:solidFill>
                <a:schemeClr val="bg1"/>
              </a:solidFill>
            </a:rPr>
            <a:t>7 </a:t>
          </a:r>
          <a:r>
            <a:rPr lang="en-US" sz="2800" kern="1200" dirty="0">
              <a:solidFill>
                <a:schemeClr val="bg1"/>
              </a:solidFill>
            </a:rPr>
            <a:t>casting all your care upon Him, for He cares for you.”</a:t>
          </a:r>
        </a:p>
      </dsp:txBody>
      <dsp:txXfrm>
        <a:off x="179424" y="183016"/>
        <a:ext cx="3971748" cy="3316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506835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Josh 1:8 </a:t>
          </a:r>
          <a:r>
            <a:rPr lang="en-US" sz="2400" kern="1200" dirty="0">
              <a:solidFill>
                <a:schemeClr val="bg1"/>
              </a:solidFill>
            </a:rPr>
            <a:t>“This book of the law shall not depart out of thy mouth; but thou shalt meditate therein day and night, that thou mayest observe to do according to all that is written therein: for then thou shalt make thy way prosperous, and then thou shalt”</a:t>
          </a:r>
        </a:p>
      </dsp:txBody>
      <dsp:txXfrm>
        <a:off x="179424" y="183016"/>
        <a:ext cx="4147987" cy="3316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6185"/>
          <a:ext cx="4506835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Mt 4:4 </a:t>
          </a:r>
          <a:r>
            <a:rPr lang="en-US" sz="2800" kern="1200" dirty="0">
              <a:solidFill>
                <a:schemeClr val="bg1"/>
              </a:solidFill>
            </a:rPr>
            <a:t>“But He answered and said, “It is written, ‘Man shall not live by bread alone, but by every word that proceeds from the mouth of God.’ ”</a:t>
          </a:r>
        </a:p>
      </dsp:txBody>
      <dsp:txXfrm>
        <a:off x="153469" y="429654"/>
        <a:ext cx="4199897" cy="283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6185"/>
          <a:ext cx="4506835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Jn 15:7 </a:t>
          </a:r>
          <a:r>
            <a:rPr lang="en-US" sz="2800" kern="1200" dirty="0">
              <a:solidFill>
                <a:schemeClr val="bg1"/>
              </a:solidFill>
            </a:rPr>
            <a:t>“If you abide in Me, and My words abide in you, you will ask what you desire, and it shall be done for you.”</a:t>
          </a:r>
        </a:p>
      </dsp:txBody>
      <dsp:txXfrm>
        <a:off x="153469" y="429654"/>
        <a:ext cx="4199897" cy="28368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6185"/>
          <a:ext cx="4506835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Rom 10:17 </a:t>
          </a:r>
          <a:r>
            <a:rPr lang="en-US" sz="2800" kern="1200" dirty="0">
              <a:solidFill>
                <a:schemeClr val="bg1"/>
              </a:solidFill>
            </a:rPr>
            <a:t>“So then faith </a:t>
          </a:r>
          <a:r>
            <a:rPr lang="en-US" sz="2800" i="1" kern="1200" dirty="0">
              <a:solidFill>
                <a:schemeClr val="bg1"/>
              </a:solidFill>
            </a:rPr>
            <a:t>comes</a:t>
          </a:r>
          <a:r>
            <a:rPr lang="en-US" sz="2800" kern="1200" dirty="0">
              <a:solidFill>
                <a:schemeClr val="bg1"/>
              </a:solidFill>
            </a:rPr>
            <a:t> by hearing, and hearing by the word of God.”</a:t>
          </a:r>
        </a:p>
      </dsp:txBody>
      <dsp:txXfrm>
        <a:off x="153469" y="429654"/>
        <a:ext cx="4199897" cy="2836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506835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Acts 17:11 </a:t>
          </a:r>
          <a:r>
            <a:rPr lang="en-US" sz="2800" kern="1200" dirty="0">
              <a:solidFill>
                <a:schemeClr val="bg1"/>
              </a:solidFill>
            </a:rPr>
            <a:t>“These were more fair-minded than those in Thessalonica, in that they received the word with all readiness, and searched the Scriptures daily </a:t>
          </a:r>
          <a:r>
            <a:rPr lang="en-US" sz="2800" i="1" kern="1200" dirty="0">
              <a:solidFill>
                <a:schemeClr val="bg1"/>
              </a:solidFill>
            </a:rPr>
            <a:t>to find out</a:t>
          </a:r>
          <a:r>
            <a:rPr lang="en-US" sz="2800" kern="1200" dirty="0">
              <a:solidFill>
                <a:schemeClr val="bg1"/>
              </a:solidFill>
            </a:rPr>
            <a:t> whether these things were so. “</a:t>
          </a:r>
        </a:p>
      </dsp:txBody>
      <dsp:txXfrm>
        <a:off x="179424" y="183016"/>
        <a:ext cx="4147987" cy="33166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276185"/>
          <a:ext cx="4506835" cy="3143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2 Tim 2:15 </a:t>
          </a:r>
          <a:r>
            <a:rPr lang="en-US" sz="2800" kern="1200" dirty="0">
              <a:solidFill>
                <a:schemeClr val="bg1"/>
              </a:solidFill>
            </a:rPr>
            <a:t>“Be diligent to present yourself approved to God, a worker who does not need to be ashamed, rightly dividing the word of truth. “</a:t>
          </a:r>
        </a:p>
      </dsp:txBody>
      <dsp:txXfrm>
        <a:off x="153469" y="429654"/>
        <a:ext cx="4199897" cy="28368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11313"/>
          <a:ext cx="4506835" cy="36677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solidFill>
                <a:schemeClr val="bg1"/>
              </a:solidFill>
            </a:rPr>
            <a:t>2 Tim 3:16-17 </a:t>
          </a:r>
          <a:r>
            <a:rPr lang="en-US" sz="2500" kern="1200" dirty="0">
              <a:solidFill>
                <a:schemeClr val="bg1"/>
              </a:solidFill>
            </a:rPr>
            <a:t>“All Scripture </a:t>
          </a:r>
          <a:r>
            <a:rPr lang="en-US" sz="2500" i="1" kern="1200" dirty="0">
              <a:solidFill>
                <a:schemeClr val="bg1"/>
              </a:solidFill>
            </a:rPr>
            <a:t>is</a:t>
          </a:r>
          <a:r>
            <a:rPr lang="en-US" sz="2500" kern="1200" dirty="0">
              <a:solidFill>
                <a:schemeClr val="bg1"/>
              </a:solidFill>
            </a:rPr>
            <a:t> given by inspiration of God, and </a:t>
          </a:r>
          <a:r>
            <a:rPr lang="en-US" sz="2500" i="1" kern="1200" dirty="0">
              <a:solidFill>
                <a:schemeClr val="bg1"/>
              </a:solidFill>
            </a:rPr>
            <a:t>is</a:t>
          </a:r>
          <a:r>
            <a:rPr lang="en-US" sz="2500" kern="1200" dirty="0">
              <a:solidFill>
                <a:schemeClr val="bg1"/>
              </a:solidFill>
            </a:rPr>
            <a:t> profitable for doctrine, for reproof, for correction, for instruction in righteousness, </a:t>
          </a:r>
          <a:r>
            <a:rPr lang="en-US" sz="2500" kern="1200" baseline="30000" dirty="0">
              <a:solidFill>
                <a:schemeClr val="bg1"/>
              </a:solidFill>
            </a:rPr>
            <a:t>17 </a:t>
          </a:r>
          <a:r>
            <a:rPr lang="en-US" sz="2500" kern="1200" dirty="0">
              <a:solidFill>
                <a:schemeClr val="bg1"/>
              </a:solidFill>
            </a:rPr>
            <a:t>that the man of God may be complete, thoroughly equipped for every good work.”</a:t>
          </a:r>
        </a:p>
      </dsp:txBody>
      <dsp:txXfrm>
        <a:off x="179047" y="190360"/>
        <a:ext cx="4148741" cy="33097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07BD-BFD1-4A72-A2F4-E9440A35CD4E}">
      <dsp:nvSpPr>
        <dsp:cNvPr id="0" name=""/>
        <dsp:cNvSpPr/>
      </dsp:nvSpPr>
      <dsp:spPr>
        <a:xfrm>
          <a:off x="0" y="3592"/>
          <a:ext cx="4506835" cy="36755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bg1"/>
              </a:solidFill>
            </a:rPr>
            <a:t>Jochabed</a:t>
          </a:r>
          <a:endParaRPr lang="en-US" sz="3200" kern="1200" dirty="0">
            <a:solidFill>
              <a:schemeClr val="bg1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 did right by saving her baby Moses </a:t>
          </a:r>
          <a:r>
            <a:rPr lang="en-US" sz="3200" b="1" kern="1200" dirty="0">
              <a:solidFill>
                <a:schemeClr val="bg1"/>
              </a:solidFill>
            </a:rPr>
            <a:t>(Ex 2:1-10)</a:t>
          </a:r>
        </a:p>
      </dsp:txBody>
      <dsp:txXfrm>
        <a:off x="179424" y="183016"/>
        <a:ext cx="4147987" cy="331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AA4C10-3EC2-FDD3-4BC1-9A6CEB0FD6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51DB1-269A-E3B4-67EB-AE540D61BE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558C2C-B8BE-4A5F-B1F8-FE693AEDC25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FED5A-0B15-AFD4-24C9-25C936D089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81C7B-BAC7-B5D1-0B05-4D4EFAC286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E8E6C9-A984-4645-BD58-4605C1F5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45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C6A344-F952-4FAB-95E8-9A11F0B1BC53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F10509-1DCC-43B2-9877-A4FEA740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477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am+5%3A13-16&amp;version=NKJV#fen-NKJV-30371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iblegateway.com/passage/?search=jam+5%3A13-16&amp;version=NKJV#fen-NKJV-30371b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A081548-72E1-6CE9-820D-07A0B0EFD60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823201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FCF8F5C-9397-ED83-DC58-FED45F9F4C7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683481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76408E31-8CCD-AD71-5FB9-B50881DFF1D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0201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D01ED16-0B30-C601-40D7-7B937ECF4E1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225013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0D73DF9-E093-83C8-9F0B-D82F9EED80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710234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E4E56E9-9F71-25C3-32D2-F6220084F16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743293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6E4110C-E66C-F919-6FFB-2CF870CC281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17025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C84F2BC-6BAB-E0AC-97EE-E6B7A9F7005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612040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96E2E30-69C8-FA18-1630-CCECE116A64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991423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D27EC633-18A1-5735-F2BA-362BE458F63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1050148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20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45A8E20-71A9-ADE3-5BD6-25A1A8F657A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95370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Jam 5:13-16 “</a:t>
            </a:r>
            <a:r>
              <a:rPr lang="en-US" baseline="30000" dirty="0"/>
              <a:t>13 </a:t>
            </a:r>
            <a:r>
              <a:rPr lang="en-US" dirty="0"/>
              <a:t>Is anyone among you suffering? Let him pray. Is anyone cheerful? Let him sing psalms. </a:t>
            </a:r>
            <a:r>
              <a:rPr lang="en-US" baseline="30000" dirty="0"/>
              <a:t>14 </a:t>
            </a:r>
            <a:r>
              <a:rPr lang="en-US" dirty="0"/>
              <a:t>Is anyone among you sick? Let him call for the elders of the church, and let them pray over him, anointing him with oil in the name of the Lord. </a:t>
            </a:r>
            <a:r>
              <a:rPr lang="en-US" baseline="30000" dirty="0"/>
              <a:t>15 </a:t>
            </a:r>
            <a:r>
              <a:rPr lang="en-US" dirty="0"/>
              <a:t>And the prayer of faith will save the sick, and the Lord will raise him up. And if he has committed sins, he will be forgiven. </a:t>
            </a:r>
            <a:r>
              <a:rPr lang="en-US" baseline="30000" dirty="0"/>
              <a:t>16 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Confess </a:t>
            </a:r>
            <a:r>
              <a:rPr lang="en-US" i="1" dirty="0"/>
              <a:t>your</a:t>
            </a:r>
            <a:r>
              <a:rPr lang="en-US" dirty="0"/>
              <a:t> trespasses to one another, and pray for one another, that you may be healed. The effective, </a:t>
            </a:r>
            <a:r>
              <a:rPr lang="en-US" baseline="30000" dirty="0"/>
              <a:t>[</a:t>
            </a:r>
            <a:r>
              <a:rPr lang="en-US" baseline="30000" dirty="0">
                <a:hlinkClick r:id="rId4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fervent prayer of a righteous man avails much. “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6A40990-5DB8-D461-77BA-164368D0974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31923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D2DC9E7-9174-7BC7-9D31-913D83F30B3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089517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E220865-47F0-0121-6EB9-1C9885A8E0F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6098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2E1EDE4-0491-43A4-701F-52C171C4417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11390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714FFDC-A381-7815-2B08-D93C73BE4C0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53995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7819C9BE-623E-B1D8-61C3-D3F79A1D0F6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60929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0817CCE-FB43-7BCE-0365-36987F289E0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614962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0509-1DCC-43B2-9877-A4FEA7401900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4D09B34-6DA9-38B8-2282-A7A443F11F1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03285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8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8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7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2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DCAE-DA80-4C7B-8005-FE19F400ACD6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5F23-A80A-434D-8CF8-163E579F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8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838A203-2BEA-4ECF-B0CC-9B9546E77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17" y="0"/>
            <a:ext cx="680436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4F6EB-5E43-2ECE-C6DB-1149087CB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01" y="640081"/>
            <a:ext cx="5647131" cy="384924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6300" dirty="0">
                <a:solidFill>
                  <a:schemeClr val="bg1"/>
                </a:solidFill>
              </a:rPr>
              <a:t>Make your Declaration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ED66A-44CD-CA9F-DFE9-5A0DC8299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101" y="4627755"/>
            <a:ext cx="5647131" cy="1590165"/>
          </a:xfrm>
          <a:noFill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“I live in Dependence on God”</a:t>
            </a:r>
          </a:p>
        </p:txBody>
      </p:sp>
      <p:pic>
        <p:nvPicPr>
          <p:cNvPr id="7" name="Picture 6" descr="A person lifting weights&#10;&#10;Description automatically generated with medium confidence">
            <a:extLst>
              <a:ext uri="{FF2B5EF4-FFF2-40B4-BE49-F238E27FC236}">
                <a16:creationId xmlns:a16="http://schemas.microsoft.com/office/drawing/2014/main" id="{2E7373AD-859F-17C1-A031-F50185E30A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3" b="-1"/>
          <a:stretch/>
        </p:blipFill>
        <p:spPr>
          <a:xfrm>
            <a:off x="6797649" y="10"/>
            <a:ext cx="417240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6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561464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135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92678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Website&#10;&#10;Description automatically generated with medium confidence">
            <a:extLst>
              <a:ext uri="{FF2B5EF4-FFF2-40B4-BE49-F238E27FC236}">
                <a16:creationId xmlns:a16="http://schemas.microsoft.com/office/drawing/2014/main" id="{4D2BE1E3-FE51-6CFD-E639-7B67614CD7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62" y="2812887"/>
            <a:ext cx="3880827" cy="340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2914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38739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Website&#10;&#10;Description automatically generated with medium confidence">
            <a:extLst>
              <a:ext uri="{FF2B5EF4-FFF2-40B4-BE49-F238E27FC236}">
                <a16:creationId xmlns:a16="http://schemas.microsoft.com/office/drawing/2014/main" id="{4D2BE1E3-FE51-6CFD-E639-7B67614CD7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62" y="2812887"/>
            <a:ext cx="3880827" cy="340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42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279813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Website&#10;&#10;Description automatically generated with medium confidence">
            <a:extLst>
              <a:ext uri="{FF2B5EF4-FFF2-40B4-BE49-F238E27FC236}">
                <a16:creationId xmlns:a16="http://schemas.microsoft.com/office/drawing/2014/main" id="{4D2BE1E3-FE51-6CFD-E639-7B67614CD7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62" y="2812887"/>
            <a:ext cx="3880827" cy="340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32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147662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3" descr="Image result for be a living sacrifice">
            <a:extLst>
              <a:ext uri="{FF2B5EF4-FFF2-40B4-BE49-F238E27FC236}">
                <a16:creationId xmlns:a16="http://schemas.microsoft.com/office/drawing/2014/main" id="{3ED8928B-5EAA-15AE-8F2D-80A1EA4C32DA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301" y="2678029"/>
            <a:ext cx="4100590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1549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801642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98BC0294-E6D9-208D-8969-0CA9446B07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175" y="2779271"/>
            <a:ext cx="415524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0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36220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bunch of blue grapes&#10;&#10;Description automatically generated with low confidence">
            <a:extLst>
              <a:ext uri="{FF2B5EF4-FFF2-40B4-BE49-F238E27FC236}">
                <a16:creationId xmlns:a16="http://schemas.microsoft.com/office/drawing/2014/main" id="{62719021-A155-00BC-EE25-D3220FF66B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2812887"/>
            <a:ext cx="4065850" cy="346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5197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893845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bunch of blue grapes&#10;&#10;Description automatically generated with low confidence">
            <a:extLst>
              <a:ext uri="{FF2B5EF4-FFF2-40B4-BE49-F238E27FC236}">
                <a16:creationId xmlns:a16="http://schemas.microsoft.com/office/drawing/2014/main" id="{62719021-A155-00BC-EE25-D3220FF66B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2812887"/>
            <a:ext cx="4065850" cy="346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44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522567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6" descr="Image result for stop worrying">
            <a:extLst>
              <a:ext uri="{FF2B5EF4-FFF2-40B4-BE49-F238E27FC236}">
                <a16:creationId xmlns:a16="http://schemas.microsoft.com/office/drawing/2014/main" id="{64335C8A-3685-40B9-AA94-84E11A02FD15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2" y="2812886"/>
            <a:ext cx="4212857" cy="340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720629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737929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6" descr="Image result for stop worrying">
            <a:extLst>
              <a:ext uri="{FF2B5EF4-FFF2-40B4-BE49-F238E27FC236}">
                <a16:creationId xmlns:a16="http://schemas.microsoft.com/office/drawing/2014/main" id="{64335C8A-3685-40B9-AA94-84E11A02FD15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2" y="2812886"/>
            <a:ext cx="4212857" cy="340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227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033506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" name="Content Placeholder 6" descr="Image result for pray">
            <a:extLst>
              <a:ext uri="{FF2B5EF4-FFF2-40B4-BE49-F238E27FC236}">
                <a16:creationId xmlns:a16="http://schemas.microsoft.com/office/drawing/2014/main" id="{D4914A94-8295-8E91-3E40-C4BEAD668184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67" y="2678031"/>
            <a:ext cx="460739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6380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423219"/>
              </p:ext>
            </p:extLst>
          </p:nvPr>
        </p:nvGraphicFramePr>
        <p:xfrm>
          <a:off x="1282414" y="2678030"/>
          <a:ext cx="4330596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6" descr="Image result for stop worrying">
            <a:extLst>
              <a:ext uri="{FF2B5EF4-FFF2-40B4-BE49-F238E27FC236}">
                <a16:creationId xmlns:a16="http://schemas.microsoft.com/office/drawing/2014/main" id="{64335C8A-3685-40B9-AA94-84E11A02FD15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2" y="2812886"/>
            <a:ext cx="4212857" cy="340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724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FA5C-B142-40AE-82A7-740178D2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00" y="750346"/>
            <a:ext cx="8464251" cy="12604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Related image">
            <a:extLst>
              <a:ext uri="{FF2B5EF4-FFF2-40B4-BE49-F238E27FC236}">
                <a16:creationId xmlns:a16="http://schemas.microsoft.com/office/drawing/2014/main" id="{8583B472-A948-42C1-AD58-8A188FFC5D1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25"/>
          <a:stretch/>
        </p:blipFill>
        <p:spPr bwMode="auto">
          <a:xfrm>
            <a:off x="0" y="0"/>
            <a:ext cx="10972800" cy="6857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687930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Related image">
            <a:extLst>
              <a:ext uri="{FF2B5EF4-FFF2-40B4-BE49-F238E27FC236}">
                <a16:creationId xmlns:a16="http://schemas.microsoft.com/office/drawing/2014/main" id="{D6B96CFC-A55A-2ED7-F426-C4DCA9E0E75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12928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pic>
        <p:nvPicPr>
          <p:cNvPr id="30" name="Content Placeholder 6" descr="Image result for pray">
            <a:extLst>
              <a:ext uri="{FF2B5EF4-FFF2-40B4-BE49-F238E27FC236}">
                <a16:creationId xmlns:a16="http://schemas.microsoft.com/office/drawing/2014/main" id="{D4914A94-8295-8E91-3E40-C4BEAD66818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67" y="2678031"/>
            <a:ext cx="4607393" cy="3679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1E4E2798-B8D1-B57A-91A5-F8BDD0ECC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86" y="2678030"/>
            <a:ext cx="4448985" cy="3679109"/>
          </a:xfrm>
        </p:spPr>
      </p:pic>
    </p:spTree>
    <p:extLst>
      <p:ext uri="{BB962C8B-B14F-4D97-AF65-F5344CB8AC3E}">
        <p14:creationId xmlns:p14="http://schemas.microsoft.com/office/powerpoint/2010/main" val="32899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420068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789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44618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273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957600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3107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00921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977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57498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142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740" y="635715"/>
            <a:ext cx="10027994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1F4DC2-6F9C-76E6-EC26-39D4E44E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52" y="759805"/>
            <a:ext cx="9275868" cy="132556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ways to Depend on God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EF49-D9AD-F6AB-6CC0-FAE73917A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551033"/>
              </p:ext>
            </p:extLst>
          </p:nvPr>
        </p:nvGraphicFramePr>
        <p:xfrm>
          <a:off x="1282413" y="2678030"/>
          <a:ext cx="4506835" cy="36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Content Placeholder 7" descr="Image result for study god's word">
            <a:extLst>
              <a:ext uri="{FF2B5EF4-FFF2-40B4-BE49-F238E27FC236}">
                <a16:creationId xmlns:a16="http://schemas.microsoft.com/office/drawing/2014/main" id="{05F3E98A-21EE-F567-AB89-0D9769B9C36B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57" y="2678029"/>
            <a:ext cx="4265263" cy="367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6511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912</Words>
  <Application>Microsoft Office PowerPoint</Application>
  <PresentationFormat>Custom</PresentationFormat>
  <Paragraphs>83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Make your Declaration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Practical ways to Depend on God alone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Declaration</dc:title>
  <dc:creator>Rob Miller</dc:creator>
  <cp:lastModifiedBy>West End</cp:lastModifiedBy>
  <cp:revision>15</cp:revision>
  <cp:lastPrinted>2022-06-30T13:24:39Z</cp:lastPrinted>
  <dcterms:created xsi:type="dcterms:W3CDTF">2022-06-29T19:50:24Z</dcterms:created>
  <dcterms:modified xsi:type="dcterms:W3CDTF">2022-07-03T12:21:53Z</dcterms:modified>
</cp:coreProperties>
</file>