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7"/>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Lst>
  <p:sldSz cx="109728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B216C8-79CB-4B91-AB10-47FD2633395E}" v="6" dt="2022-07-20T22:07:42.5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1080"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9A71C2-AE23-4C50-ACDB-CEE537182F05}" type="datetimeFigureOut">
              <a:rPr lang="en-US" smtClean="0"/>
              <a:t>7/21/2022</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ED5F4A-394E-41C2-81EC-6198DA086BB2}" type="slidenum">
              <a:rPr lang="en-US" smtClean="0"/>
              <a:t>‹#›</a:t>
            </a:fld>
            <a:endParaRPr lang="en-US"/>
          </a:p>
        </p:txBody>
      </p:sp>
    </p:spTree>
    <p:extLst>
      <p:ext uri="{BB962C8B-B14F-4D97-AF65-F5344CB8AC3E}">
        <p14:creationId xmlns:p14="http://schemas.microsoft.com/office/powerpoint/2010/main" val="454834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made to resemble God… not in the sense of physical appearance… man was made distinct from all the rest of creation</a:t>
            </a:r>
          </a:p>
        </p:txBody>
      </p:sp>
      <p:sp>
        <p:nvSpPr>
          <p:cNvPr id="4" name="Slide Number Placeholder 3"/>
          <p:cNvSpPr>
            <a:spLocks noGrp="1"/>
          </p:cNvSpPr>
          <p:nvPr>
            <p:ph type="sldNum" sz="quarter" idx="5"/>
          </p:nvPr>
        </p:nvSpPr>
        <p:spPr/>
        <p:txBody>
          <a:bodyPr/>
          <a:lstStyle/>
          <a:p>
            <a:fld id="{ACED5F4A-394E-41C2-81EC-6198DA086BB2}" type="slidenum">
              <a:rPr lang="en-US" smtClean="0"/>
              <a:t>2</a:t>
            </a:fld>
            <a:endParaRPr lang="en-US"/>
          </a:p>
        </p:txBody>
      </p:sp>
    </p:spTree>
    <p:extLst>
      <p:ext uri="{BB962C8B-B14F-4D97-AF65-F5344CB8AC3E}">
        <p14:creationId xmlns:p14="http://schemas.microsoft.com/office/powerpoint/2010/main" val="2036679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11</a:t>
            </a:fld>
            <a:endParaRPr lang="en-US"/>
          </a:p>
        </p:txBody>
      </p:sp>
    </p:spTree>
    <p:extLst>
      <p:ext uri="{BB962C8B-B14F-4D97-AF65-F5344CB8AC3E}">
        <p14:creationId xmlns:p14="http://schemas.microsoft.com/office/powerpoint/2010/main" val="2208021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12</a:t>
            </a:fld>
            <a:endParaRPr lang="en-US"/>
          </a:p>
        </p:txBody>
      </p:sp>
    </p:spTree>
    <p:extLst>
      <p:ext uri="{BB962C8B-B14F-4D97-AF65-F5344CB8AC3E}">
        <p14:creationId xmlns:p14="http://schemas.microsoft.com/office/powerpoint/2010/main" val="477812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13</a:t>
            </a:fld>
            <a:endParaRPr lang="en-US"/>
          </a:p>
        </p:txBody>
      </p:sp>
    </p:spTree>
    <p:extLst>
      <p:ext uri="{BB962C8B-B14F-4D97-AF65-F5344CB8AC3E}">
        <p14:creationId xmlns:p14="http://schemas.microsoft.com/office/powerpoint/2010/main" val="2284538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14</a:t>
            </a:fld>
            <a:endParaRPr lang="en-US"/>
          </a:p>
        </p:txBody>
      </p:sp>
    </p:spTree>
    <p:extLst>
      <p:ext uri="{BB962C8B-B14F-4D97-AF65-F5344CB8AC3E}">
        <p14:creationId xmlns:p14="http://schemas.microsoft.com/office/powerpoint/2010/main" val="373056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Gal 2:20 “</a:t>
            </a:r>
            <a:r>
              <a:rPr lang="en-US" baseline="30000" dirty="0"/>
              <a:t>20 </a:t>
            </a:r>
            <a:r>
              <a:rPr lang="en-US" dirty="0"/>
              <a:t>I have been crucified with Christ; it is no longer I who live, but Christ lives in me; and the </a:t>
            </a:r>
            <a:r>
              <a:rPr lang="en-US" i="1" dirty="0"/>
              <a:t>life</a:t>
            </a:r>
            <a:r>
              <a:rPr lang="en-US" dirty="0"/>
              <a:t> which I now live in the flesh I live by faith in the Son of God, who loved me and gave Himself for me.</a:t>
            </a:r>
          </a:p>
        </p:txBody>
      </p:sp>
      <p:sp>
        <p:nvSpPr>
          <p:cNvPr id="4" name="Slide Number Placeholder 3"/>
          <p:cNvSpPr>
            <a:spLocks noGrp="1"/>
          </p:cNvSpPr>
          <p:nvPr>
            <p:ph type="sldNum" sz="quarter" idx="5"/>
          </p:nvPr>
        </p:nvSpPr>
        <p:spPr/>
        <p:txBody>
          <a:bodyPr/>
          <a:lstStyle/>
          <a:p>
            <a:fld id="{ACED5F4A-394E-41C2-81EC-6198DA086BB2}" type="slidenum">
              <a:rPr lang="en-US" smtClean="0"/>
              <a:t>3</a:t>
            </a:fld>
            <a:endParaRPr lang="en-US"/>
          </a:p>
        </p:txBody>
      </p:sp>
    </p:spTree>
    <p:extLst>
      <p:ext uri="{BB962C8B-B14F-4D97-AF65-F5344CB8AC3E}">
        <p14:creationId xmlns:p14="http://schemas.microsoft.com/office/powerpoint/2010/main" val="1497044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4</a:t>
            </a:fld>
            <a:endParaRPr lang="en-US"/>
          </a:p>
        </p:txBody>
      </p:sp>
    </p:spTree>
    <p:extLst>
      <p:ext uri="{BB962C8B-B14F-4D97-AF65-F5344CB8AC3E}">
        <p14:creationId xmlns:p14="http://schemas.microsoft.com/office/powerpoint/2010/main" val="3493381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5</a:t>
            </a:fld>
            <a:endParaRPr lang="en-US"/>
          </a:p>
        </p:txBody>
      </p:sp>
    </p:spTree>
    <p:extLst>
      <p:ext uri="{BB962C8B-B14F-4D97-AF65-F5344CB8AC3E}">
        <p14:creationId xmlns:p14="http://schemas.microsoft.com/office/powerpoint/2010/main" val="1200793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6</a:t>
            </a:fld>
            <a:endParaRPr lang="en-US"/>
          </a:p>
        </p:txBody>
      </p:sp>
    </p:spTree>
    <p:extLst>
      <p:ext uri="{BB962C8B-B14F-4D97-AF65-F5344CB8AC3E}">
        <p14:creationId xmlns:p14="http://schemas.microsoft.com/office/powerpoint/2010/main" val="1940719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7</a:t>
            </a:fld>
            <a:endParaRPr lang="en-US"/>
          </a:p>
        </p:txBody>
      </p:sp>
    </p:spTree>
    <p:extLst>
      <p:ext uri="{BB962C8B-B14F-4D97-AF65-F5344CB8AC3E}">
        <p14:creationId xmlns:p14="http://schemas.microsoft.com/office/powerpoint/2010/main" val="844376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8</a:t>
            </a:fld>
            <a:endParaRPr lang="en-US"/>
          </a:p>
        </p:txBody>
      </p:sp>
    </p:spTree>
    <p:extLst>
      <p:ext uri="{BB962C8B-B14F-4D97-AF65-F5344CB8AC3E}">
        <p14:creationId xmlns:p14="http://schemas.microsoft.com/office/powerpoint/2010/main" val="250988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9</a:t>
            </a:fld>
            <a:endParaRPr lang="en-US"/>
          </a:p>
        </p:txBody>
      </p:sp>
    </p:spTree>
    <p:extLst>
      <p:ext uri="{BB962C8B-B14F-4D97-AF65-F5344CB8AC3E}">
        <p14:creationId xmlns:p14="http://schemas.microsoft.com/office/powerpoint/2010/main" val="28307230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ED5F4A-394E-41C2-81EC-6198DA086BB2}" type="slidenum">
              <a:rPr lang="en-US" smtClean="0"/>
              <a:t>10</a:t>
            </a:fld>
            <a:endParaRPr lang="en-US"/>
          </a:p>
        </p:txBody>
      </p:sp>
    </p:spTree>
    <p:extLst>
      <p:ext uri="{BB962C8B-B14F-4D97-AF65-F5344CB8AC3E}">
        <p14:creationId xmlns:p14="http://schemas.microsoft.com/office/powerpoint/2010/main" val="964092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01881" y="3085767"/>
            <a:ext cx="10169039"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23072" y="1020431"/>
            <a:ext cx="9894194" cy="1475013"/>
          </a:xfrm>
          <a:effectLst/>
        </p:spPr>
        <p:txBody>
          <a:bodyPr anchor="b">
            <a:normAutofit/>
          </a:bodyPr>
          <a:lstStyle>
            <a:lvl1pPr>
              <a:defRPr sz="324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23076" y="2495448"/>
            <a:ext cx="9894191" cy="590321"/>
          </a:xfrm>
        </p:spPr>
        <p:txBody>
          <a:bodyPr anchor="t">
            <a:normAutofit/>
          </a:bodyPr>
          <a:lstStyle>
            <a:lvl1pPr marL="0" indent="0" algn="l">
              <a:buNone/>
              <a:defRPr sz="1440" cap="all">
                <a:solidFill>
                  <a:schemeClr val="accent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7/21/2022</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04181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23073" y="702156"/>
            <a:ext cx="9926654"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7/21/2022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77522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7252336" y="599725"/>
            <a:ext cx="3318584"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7383780" y="863600"/>
            <a:ext cx="281178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97432" y="863600"/>
            <a:ext cx="6445463"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01881" y="457200"/>
            <a:ext cx="3332988"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7237932" y="453643"/>
            <a:ext cx="3332988"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7/21/2022</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443638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23073" y="702156"/>
            <a:ext cx="9926654"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23073" y="2340864"/>
            <a:ext cx="9926654"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7/21/2022</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61535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03035" y="5141977"/>
            <a:ext cx="10161774"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23074" y="2393953"/>
            <a:ext cx="9926654" cy="2147467"/>
          </a:xfrm>
        </p:spPr>
        <p:txBody>
          <a:bodyPr anchor="b">
            <a:normAutofit/>
          </a:bodyPr>
          <a:lstStyle>
            <a:lvl1pPr algn="l">
              <a:defRPr sz="324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23073" y="4541417"/>
            <a:ext cx="9926654" cy="600556"/>
          </a:xfrm>
        </p:spPr>
        <p:txBody>
          <a:bodyPr anchor="t">
            <a:normAutofit/>
          </a:bodyPr>
          <a:lstStyle>
            <a:lvl1pPr marL="0" indent="0" algn="l">
              <a:buNone/>
              <a:defRPr sz="1620" cap="all">
                <a:solidFill>
                  <a:schemeClr val="accent1"/>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7/21/2022</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30409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23074" y="729658"/>
            <a:ext cx="9926654"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23074" y="2228004"/>
            <a:ext cx="46752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74437" y="2228004"/>
            <a:ext cx="46752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7/21/2022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05486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23074" y="729658"/>
            <a:ext cx="9926654"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23072" y="2250891"/>
            <a:ext cx="4675292" cy="557784"/>
          </a:xfrm>
        </p:spPr>
        <p:txBody>
          <a:bodyPr anchor="ctr">
            <a:noAutofit/>
          </a:bodyPr>
          <a:lstStyle>
            <a:lvl1pPr marL="0" indent="0">
              <a:buNone/>
              <a:defRPr sz="1800" b="0">
                <a:solidFill>
                  <a:schemeClr val="tx1">
                    <a:lumMod val="75000"/>
                    <a:lumOff val="25000"/>
                  </a:schemeClr>
                </a:solidFill>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23076" y="2926055"/>
            <a:ext cx="4675289"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774435" y="2250895"/>
            <a:ext cx="4675293" cy="553373"/>
          </a:xfrm>
        </p:spPr>
        <p:txBody>
          <a:bodyPr anchor="ctr">
            <a:noAutofit/>
          </a:bodyPr>
          <a:lstStyle>
            <a:lvl1pPr marL="0" marR="0" indent="0" algn="l" defTabSz="411480" rtl="0" eaLnBrk="1" fontAlgn="auto" latinLnBrk="0" hangingPunct="1">
              <a:lnSpc>
                <a:spcPct val="100000"/>
              </a:lnSpc>
              <a:spcBef>
                <a:spcPct val="20000"/>
              </a:spcBef>
              <a:spcAft>
                <a:spcPts val="540"/>
              </a:spcAft>
              <a:buClr>
                <a:schemeClr val="accent1"/>
              </a:buClr>
              <a:buSzPct val="92000"/>
              <a:buFont typeface="Wingdings 2" panose="05020102010507070707" pitchFamily="18" charset="2"/>
              <a:buNone/>
              <a:tabLst/>
              <a:defRPr sz="1800" b="0">
                <a:solidFill>
                  <a:schemeClr val="tx1">
                    <a:lumMod val="75000"/>
                    <a:lumOff val="25000"/>
                  </a:schemeClr>
                </a:solidFill>
              </a:defRPr>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marL="0" marR="0" lvl="0" indent="0" algn="l" defTabSz="411480" rtl="0" eaLnBrk="1" fontAlgn="auto" latinLnBrk="0" hangingPunct="1">
              <a:lnSpc>
                <a:spcPct val="100000"/>
              </a:lnSpc>
              <a:spcBef>
                <a:spcPct val="20000"/>
              </a:spcBef>
              <a:spcAft>
                <a:spcPts val="54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5774435" y="2926055"/>
            <a:ext cx="4675294"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7/21/2022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12434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18305" y="729658"/>
            <a:ext cx="9926654"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7/21/2022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08421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7/21/2022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6605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03037" y="601201"/>
            <a:ext cx="3314451"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91071" y="933453"/>
            <a:ext cx="2728667" cy="1722419"/>
          </a:xfrm>
        </p:spPr>
        <p:txBody>
          <a:bodyPr anchor="b">
            <a:normAutofit/>
          </a:bodyPr>
          <a:lstStyle>
            <a:lvl1pPr algn="l">
              <a:defRPr sz="216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410836" y="1179829"/>
            <a:ext cx="5985892" cy="4658216"/>
          </a:xfrm>
        </p:spPr>
        <p:txBody>
          <a:bodyPr anchor="ctr">
            <a:normAutofit/>
          </a:bodyPr>
          <a:lstStyle>
            <a:lvl1pPr>
              <a:defRPr sz="1800">
                <a:solidFill>
                  <a:schemeClr val="tx2"/>
                </a:solidFill>
              </a:defRPr>
            </a:lvl1pPr>
            <a:lvl2pPr>
              <a:defRPr sz="1620">
                <a:solidFill>
                  <a:schemeClr val="tx2"/>
                </a:solidFill>
              </a:defRPr>
            </a:lvl2pPr>
            <a:lvl3pPr>
              <a:defRPr sz="1440">
                <a:solidFill>
                  <a:schemeClr val="tx2"/>
                </a:solidFill>
              </a:defRPr>
            </a:lvl3pPr>
            <a:lvl4pPr>
              <a:defRPr sz="1260">
                <a:solidFill>
                  <a:schemeClr val="tx2"/>
                </a:solidFill>
              </a:defRPr>
            </a:lvl4pPr>
            <a:lvl5pPr>
              <a:defRPr sz="1260">
                <a:solidFill>
                  <a:schemeClr val="tx2"/>
                </a:solidFill>
              </a:defRPr>
            </a:lvl5pPr>
            <a:lvl6pPr>
              <a:defRPr sz="1260">
                <a:solidFill>
                  <a:schemeClr val="tx2"/>
                </a:solidFill>
              </a:defRPr>
            </a:lvl6pPr>
            <a:lvl7pPr>
              <a:defRPr sz="1260">
                <a:solidFill>
                  <a:schemeClr val="tx2"/>
                </a:solidFill>
              </a:defRPr>
            </a:lvl7pPr>
            <a:lvl8pPr>
              <a:defRPr sz="1260">
                <a:solidFill>
                  <a:schemeClr val="tx2"/>
                </a:solidFill>
              </a:defRPr>
            </a:lvl8pPr>
            <a:lvl9pPr>
              <a:defRPr sz="126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1071" y="2836654"/>
            <a:ext cx="2728667" cy="3001392"/>
          </a:xfrm>
        </p:spPr>
        <p:txBody>
          <a:bodyPr anchor="t">
            <a:normAutofit/>
          </a:bodyPr>
          <a:lstStyle>
            <a:lvl1pPr marL="0" indent="0" algn="l">
              <a:buNone/>
              <a:defRPr sz="1440">
                <a:solidFill>
                  <a:srgbClr val="FFFFFF"/>
                </a:solidFill>
              </a:defRPr>
            </a:lvl1pPr>
            <a:lvl2pPr marL="411480" indent="0">
              <a:buNone/>
              <a:defRPr sz="99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6845357" y="6456919"/>
            <a:ext cx="2560319" cy="365125"/>
          </a:xfrm>
        </p:spPr>
        <p:txBody>
          <a:bodyPr/>
          <a:lstStyle/>
          <a:p>
            <a:fld id="{D82884F1-FFEA-405F-9602-3DCA865EDA4E}" type="datetime1">
              <a:rPr lang="en-US" smtClean="0"/>
              <a:t>7/21/2022</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23074" y="6452593"/>
            <a:ext cx="6225489"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9502471" y="6456919"/>
            <a:ext cx="947259"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2829847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3074" y="4693389"/>
            <a:ext cx="9926654" cy="566738"/>
          </a:xfrm>
        </p:spPr>
        <p:txBody>
          <a:bodyPr anchor="b">
            <a:normAutofit/>
          </a:bodyPr>
          <a:lstStyle>
            <a:lvl1pPr algn="l">
              <a:defRPr sz="216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03037" y="641353"/>
            <a:ext cx="10161773" cy="3651249"/>
          </a:xfrm>
        </p:spPr>
        <p:txBody>
          <a:bodyPr anchor="t">
            <a:normAutofit/>
          </a:bodyPr>
          <a:lstStyle>
            <a:lvl1pPr marL="0" indent="0" algn="ctr">
              <a:buNone/>
              <a:defRPr sz="1440"/>
            </a:lvl1pPr>
            <a:lvl2pPr marL="411480" indent="0">
              <a:buNone/>
              <a:defRPr sz="1440"/>
            </a:lvl2pPr>
            <a:lvl3pPr marL="822960" indent="0">
              <a:buNone/>
              <a:defRPr sz="1440"/>
            </a:lvl3pPr>
            <a:lvl4pPr marL="1234440" indent="0">
              <a:buNone/>
              <a:defRPr sz="1440"/>
            </a:lvl4pPr>
            <a:lvl5pPr marL="1645920" indent="0">
              <a:buNone/>
              <a:defRPr sz="1440"/>
            </a:lvl5pPr>
            <a:lvl6pPr marL="2057400" indent="0">
              <a:buNone/>
              <a:defRPr sz="1440"/>
            </a:lvl6pPr>
            <a:lvl7pPr marL="2468880" indent="0">
              <a:buNone/>
              <a:defRPr sz="1440"/>
            </a:lvl7pPr>
            <a:lvl8pPr marL="2880360" indent="0">
              <a:buNone/>
              <a:defRPr sz="1440"/>
            </a:lvl8pPr>
            <a:lvl9pPr marL="3291840" indent="0">
              <a:buNone/>
              <a:defRPr sz="1440"/>
            </a:lvl9pPr>
          </a:lstStyle>
          <a:p>
            <a:r>
              <a:rPr lang="en-US"/>
              <a:t>Click icon to add picture</a:t>
            </a:r>
            <a:endParaRPr lang="en-US" dirty="0"/>
          </a:p>
        </p:txBody>
      </p:sp>
      <p:sp>
        <p:nvSpPr>
          <p:cNvPr id="4" name="Text Placeholder 3"/>
          <p:cNvSpPr>
            <a:spLocks noGrp="1"/>
          </p:cNvSpPr>
          <p:nvPr>
            <p:ph type="body" sz="half" idx="2"/>
          </p:nvPr>
        </p:nvSpPr>
        <p:spPr>
          <a:xfrm>
            <a:off x="523074" y="5260127"/>
            <a:ext cx="9926655" cy="998148"/>
          </a:xfrm>
        </p:spPr>
        <p:txBody>
          <a:bodyPr anchor="t">
            <a:normAutofit/>
          </a:bodyPr>
          <a:lstStyle>
            <a:lvl1pPr marL="0" indent="0">
              <a:buNone/>
              <a:defRPr sz="144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7/21/2022</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7531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23073" y="705124"/>
            <a:ext cx="9926654"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23073" y="2336005"/>
            <a:ext cx="9926654"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45357" y="6423917"/>
            <a:ext cx="2560319" cy="365125"/>
          </a:xfrm>
          <a:prstGeom prst="rect">
            <a:avLst/>
          </a:prstGeom>
        </p:spPr>
        <p:txBody>
          <a:bodyPr vert="horz" lIns="91440" tIns="45720" rIns="91440" bIns="45720" rtlCol="0" anchor="ctr"/>
          <a:lstStyle>
            <a:lvl1pPr algn="r">
              <a:defRPr sz="810">
                <a:solidFill>
                  <a:schemeClr val="tx1">
                    <a:lumMod val="75000"/>
                    <a:lumOff val="25000"/>
                  </a:schemeClr>
                </a:solidFill>
              </a:defRPr>
            </a:lvl1pPr>
          </a:lstStyle>
          <a:p>
            <a:fld id="{ED291B17-9318-49DB-B28B-6E5994AE9581}" type="datetime1">
              <a:rPr lang="en-US" smtClean="0"/>
              <a:t>7/21/2022</a:t>
            </a:fld>
            <a:endParaRPr lang="en-US" dirty="0"/>
          </a:p>
        </p:txBody>
      </p:sp>
      <p:sp>
        <p:nvSpPr>
          <p:cNvPr id="5" name="Footer Placeholder 4"/>
          <p:cNvSpPr>
            <a:spLocks noGrp="1"/>
          </p:cNvSpPr>
          <p:nvPr>
            <p:ph type="ftr" sz="quarter" idx="3"/>
          </p:nvPr>
        </p:nvSpPr>
        <p:spPr>
          <a:xfrm>
            <a:off x="523074" y="6423917"/>
            <a:ext cx="6225489" cy="365125"/>
          </a:xfrm>
          <a:prstGeom prst="rect">
            <a:avLst/>
          </a:prstGeom>
        </p:spPr>
        <p:txBody>
          <a:bodyPr vert="horz" lIns="91440" tIns="45720" rIns="91440" bIns="45720" rtlCol="0" anchor="ctr"/>
          <a:lstStyle>
            <a:lvl1pPr algn="l">
              <a:defRPr sz="81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9502471" y="6423917"/>
            <a:ext cx="947259" cy="365125"/>
          </a:xfrm>
          <a:prstGeom prst="rect">
            <a:avLst/>
          </a:prstGeom>
        </p:spPr>
        <p:txBody>
          <a:bodyPr vert="horz" lIns="91440" tIns="45720" rIns="91440" bIns="45720" rtlCol="0" anchor="ctr"/>
          <a:lstStyle>
            <a:lvl1pPr algn="r">
              <a:defRPr sz="81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01881"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7997337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1" r:id="rId6"/>
    <p:sldLayoutId id="2147483727" r:id="rId7"/>
    <p:sldLayoutId id="2147483728" r:id="rId8"/>
    <p:sldLayoutId id="2147483729" r:id="rId9"/>
    <p:sldLayoutId id="2147483730" r:id="rId10"/>
    <p:sldLayoutId id="2147483732" r:id="rId11"/>
  </p:sldLayoutIdLst>
  <p:hf sldNum="0" hdr="0" ftr="0" dt="0"/>
  <p:txStyles>
    <p:titleStyle>
      <a:lvl1pPr algn="l" defTabSz="411480" rtl="0" eaLnBrk="1" latinLnBrk="0" hangingPunct="1">
        <a:lnSpc>
          <a:spcPct val="100000"/>
        </a:lnSpc>
        <a:spcBef>
          <a:spcPct val="0"/>
        </a:spcBef>
        <a:buNone/>
        <a:defRPr sz="234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5400" indent="-275400" algn="l" defTabSz="411480" rtl="0" eaLnBrk="1" latinLnBrk="0" hangingPunct="1">
        <a:lnSpc>
          <a:spcPct val="110000"/>
        </a:lnSpc>
        <a:spcBef>
          <a:spcPct val="20000"/>
        </a:spcBef>
        <a:spcAft>
          <a:spcPts val="540"/>
        </a:spcAft>
        <a:buClr>
          <a:schemeClr val="accent1"/>
        </a:buClr>
        <a:buSzPct val="92000"/>
        <a:buFont typeface="Wingdings 2" panose="05020102010507070707" pitchFamily="18" charset="2"/>
        <a:buChar char=""/>
        <a:defRPr sz="1530" kern="1200">
          <a:solidFill>
            <a:schemeClr val="tx1">
              <a:lumMod val="75000"/>
              <a:lumOff val="25000"/>
            </a:schemeClr>
          </a:solidFill>
          <a:latin typeface="+mn-lt"/>
          <a:ea typeface="+mn-ea"/>
          <a:cs typeface="+mn-cs"/>
        </a:defRPr>
      </a:lvl1pPr>
      <a:lvl2pPr marL="567000" indent="-275400" algn="l" defTabSz="411480" rtl="0" eaLnBrk="1" latinLnBrk="0" hangingPunct="1">
        <a:lnSpc>
          <a:spcPct val="110000"/>
        </a:lnSpc>
        <a:spcBef>
          <a:spcPct val="20000"/>
        </a:spcBef>
        <a:spcAft>
          <a:spcPts val="540"/>
        </a:spcAft>
        <a:buClr>
          <a:schemeClr val="accent1"/>
        </a:buClr>
        <a:buSzPct val="92000"/>
        <a:buFont typeface="Wingdings 2" panose="05020102010507070707" pitchFamily="18" charset="2"/>
        <a:buChar char=""/>
        <a:defRPr sz="1260" kern="1200">
          <a:solidFill>
            <a:schemeClr val="tx1">
              <a:lumMod val="75000"/>
              <a:lumOff val="25000"/>
            </a:schemeClr>
          </a:solidFill>
          <a:latin typeface="+mn-lt"/>
          <a:ea typeface="+mn-ea"/>
          <a:cs typeface="+mn-cs"/>
        </a:defRPr>
      </a:lvl2pPr>
      <a:lvl3pPr marL="810000" indent="-243000" algn="l" defTabSz="411480" rtl="0" eaLnBrk="1" latinLnBrk="0" hangingPunct="1">
        <a:lnSpc>
          <a:spcPct val="110000"/>
        </a:lnSpc>
        <a:spcBef>
          <a:spcPct val="20000"/>
        </a:spcBef>
        <a:spcAft>
          <a:spcPts val="540"/>
        </a:spcAft>
        <a:buClr>
          <a:schemeClr val="accent1"/>
        </a:buClr>
        <a:buSzPct val="92000"/>
        <a:buFont typeface="Wingdings 2" panose="05020102010507070707" pitchFamily="18" charset="2"/>
        <a:buChar char=""/>
        <a:defRPr sz="1170" kern="1200">
          <a:solidFill>
            <a:schemeClr val="tx1">
              <a:lumMod val="75000"/>
              <a:lumOff val="25000"/>
            </a:schemeClr>
          </a:solidFill>
          <a:latin typeface="+mn-lt"/>
          <a:ea typeface="+mn-ea"/>
          <a:cs typeface="+mn-cs"/>
        </a:defRPr>
      </a:lvl3pPr>
      <a:lvl4pPr marL="1117800" indent="-210600" algn="l" defTabSz="411480" rtl="0" eaLnBrk="1" latinLnBrk="0" hangingPunct="1">
        <a:lnSpc>
          <a:spcPct val="110000"/>
        </a:lnSpc>
        <a:spcBef>
          <a:spcPct val="20000"/>
        </a:spcBef>
        <a:spcAft>
          <a:spcPts val="540"/>
        </a:spcAft>
        <a:buClr>
          <a:schemeClr val="accent1"/>
        </a:buClr>
        <a:buSzPct val="92000"/>
        <a:buFont typeface="Wingdings 2" panose="05020102010507070707" pitchFamily="18" charset="2"/>
        <a:buChar char=""/>
        <a:defRPr sz="990" kern="1200">
          <a:solidFill>
            <a:schemeClr val="tx1">
              <a:lumMod val="75000"/>
              <a:lumOff val="25000"/>
            </a:schemeClr>
          </a:solidFill>
          <a:latin typeface="+mn-lt"/>
          <a:ea typeface="+mn-ea"/>
          <a:cs typeface="+mn-cs"/>
        </a:defRPr>
      </a:lvl4pPr>
      <a:lvl5pPr marL="1441800" indent="-210600" algn="l" defTabSz="411480" rtl="0" eaLnBrk="1" latinLnBrk="0" hangingPunct="1">
        <a:lnSpc>
          <a:spcPct val="110000"/>
        </a:lnSpc>
        <a:spcBef>
          <a:spcPct val="20000"/>
        </a:spcBef>
        <a:spcAft>
          <a:spcPts val="540"/>
        </a:spcAft>
        <a:buClr>
          <a:schemeClr val="accent1"/>
        </a:buClr>
        <a:buSzPct val="92000"/>
        <a:buFont typeface="Wingdings 2" panose="05020102010507070707" pitchFamily="18" charset="2"/>
        <a:buChar char=""/>
        <a:defRPr sz="990" kern="1200">
          <a:solidFill>
            <a:schemeClr val="tx1">
              <a:lumMod val="75000"/>
              <a:lumOff val="25000"/>
            </a:schemeClr>
          </a:solidFill>
          <a:latin typeface="+mn-lt"/>
          <a:ea typeface="+mn-ea"/>
          <a:cs typeface="+mn-cs"/>
        </a:defRPr>
      </a:lvl5pPr>
      <a:lvl6pPr marL="1710000" indent="-205740" algn="l" defTabSz="411480" rtl="0" eaLnBrk="1" latinLnBrk="0" hangingPunct="1">
        <a:spcBef>
          <a:spcPct val="20000"/>
        </a:spcBef>
        <a:spcAft>
          <a:spcPts val="540"/>
        </a:spcAft>
        <a:buClr>
          <a:schemeClr val="accent2"/>
        </a:buClr>
        <a:buSzPct val="92000"/>
        <a:buFont typeface="Wingdings 2" panose="05020102010507070707" pitchFamily="18" charset="2"/>
        <a:buChar char=""/>
        <a:defRPr sz="1080" kern="1200">
          <a:solidFill>
            <a:schemeClr val="tx2"/>
          </a:solidFill>
          <a:latin typeface="+mn-lt"/>
          <a:ea typeface="+mn-ea"/>
          <a:cs typeface="+mn-cs"/>
        </a:defRPr>
      </a:lvl6pPr>
      <a:lvl7pPr marL="1980000" indent="-205740" algn="l" defTabSz="411480" rtl="0" eaLnBrk="1" latinLnBrk="0" hangingPunct="1">
        <a:spcBef>
          <a:spcPct val="20000"/>
        </a:spcBef>
        <a:spcAft>
          <a:spcPts val="540"/>
        </a:spcAft>
        <a:buClr>
          <a:schemeClr val="accent2"/>
        </a:buClr>
        <a:buSzPct val="92000"/>
        <a:buFont typeface="Wingdings 2" panose="05020102010507070707" pitchFamily="18" charset="2"/>
        <a:buChar char=""/>
        <a:defRPr sz="1080" kern="1200">
          <a:solidFill>
            <a:schemeClr val="tx2"/>
          </a:solidFill>
          <a:latin typeface="+mn-lt"/>
          <a:ea typeface="+mn-ea"/>
          <a:cs typeface="+mn-cs"/>
        </a:defRPr>
      </a:lvl7pPr>
      <a:lvl8pPr marL="2250000" indent="-205740" algn="l" defTabSz="411480" rtl="0" eaLnBrk="1" latinLnBrk="0" hangingPunct="1">
        <a:spcBef>
          <a:spcPct val="20000"/>
        </a:spcBef>
        <a:spcAft>
          <a:spcPts val="540"/>
        </a:spcAft>
        <a:buClr>
          <a:schemeClr val="accent2"/>
        </a:buClr>
        <a:buSzPct val="92000"/>
        <a:buFont typeface="Wingdings 2" panose="05020102010507070707" pitchFamily="18" charset="2"/>
        <a:buChar char=""/>
        <a:defRPr sz="1080" kern="1200">
          <a:solidFill>
            <a:schemeClr val="tx2"/>
          </a:solidFill>
          <a:latin typeface="+mn-lt"/>
          <a:ea typeface="+mn-ea"/>
          <a:cs typeface="+mn-cs"/>
        </a:defRPr>
      </a:lvl8pPr>
      <a:lvl9pPr marL="2520000" indent="-205740" algn="l" defTabSz="411480" rtl="0" eaLnBrk="1" latinLnBrk="0" hangingPunct="1">
        <a:spcBef>
          <a:spcPct val="20000"/>
        </a:spcBef>
        <a:spcAft>
          <a:spcPts val="540"/>
        </a:spcAft>
        <a:buClr>
          <a:schemeClr val="accent2"/>
        </a:buClr>
        <a:buSzPct val="92000"/>
        <a:buFont typeface="Wingdings 2" panose="05020102010507070707" pitchFamily="18" charset="2"/>
        <a:buChar char=""/>
        <a:defRPr sz="1080" kern="1200">
          <a:solidFill>
            <a:schemeClr val="tx2"/>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52FF1B8-145F-47AA-9F6F-7DA3201AA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FA6389-81AC-46C3-932B-23145E90C882}"/>
              </a:ext>
            </a:extLst>
          </p:cNvPr>
          <p:cNvSpPr>
            <a:spLocks noGrp="1"/>
          </p:cNvSpPr>
          <p:nvPr>
            <p:ph type="ctrTitle"/>
          </p:nvPr>
        </p:nvSpPr>
        <p:spPr>
          <a:xfrm>
            <a:off x="4121318" y="1419225"/>
            <a:ext cx="6118747" cy="2346136"/>
          </a:xfrm>
        </p:spPr>
        <p:txBody>
          <a:bodyPr>
            <a:normAutofit/>
          </a:bodyPr>
          <a:lstStyle/>
          <a:p>
            <a:r>
              <a:rPr lang="en-US" sz="4200"/>
              <a:t>Remember who you are </a:t>
            </a:r>
          </a:p>
        </p:txBody>
      </p:sp>
      <p:sp>
        <p:nvSpPr>
          <p:cNvPr id="3" name="Subtitle 2">
            <a:extLst>
              <a:ext uri="{FF2B5EF4-FFF2-40B4-BE49-F238E27FC236}">
                <a16:creationId xmlns:a16="http://schemas.microsoft.com/office/drawing/2014/main" id="{BC5EBCA4-33EF-44CF-94C7-BA34965DC497}"/>
              </a:ext>
            </a:extLst>
          </p:cNvPr>
          <p:cNvSpPr>
            <a:spLocks noGrp="1"/>
          </p:cNvSpPr>
          <p:nvPr>
            <p:ph type="subTitle" idx="1"/>
          </p:nvPr>
        </p:nvSpPr>
        <p:spPr>
          <a:xfrm>
            <a:off x="4121318" y="3829878"/>
            <a:ext cx="6118747" cy="1408872"/>
          </a:xfrm>
        </p:spPr>
        <p:txBody>
          <a:bodyPr>
            <a:normAutofit/>
          </a:bodyPr>
          <a:lstStyle/>
          <a:p>
            <a:r>
              <a:rPr lang="en-US" sz="1900"/>
              <a:t>Song #20</a:t>
            </a:r>
          </a:p>
        </p:txBody>
      </p:sp>
      <p:sp>
        <p:nvSpPr>
          <p:cNvPr id="21" name="Rectangle 20">
            <a:extLst>
              <a:ext uri="{FF2B5EF4-FFF2-40B4-BE49-F238E27FC236}">
                <a16:creationId xmlns:a16="http://schemas.microsoft.com/office/drawing/2014/main" id="{6DFE8A8C-8C1F-40A1-8A45-9D05B0DD8E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EE1EF8C3-8F8A-447D-A5FF-C124268254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1B511BAF-6DC3-420A-8603-96945C66A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Diagram&#10;&#10;Description automatically generated">
            <a:extLst>
              <a:ext uri="{FF2B5EF4-FFF2-40B4-BE49-F238E27FC236}">
                <a16:creationId xmlns:a16="http://schemas.microsoft.com/office/drawing/2014/main" id="{AF362412-CD36-C984-C220-3A032D1F00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7230" y="1774391"/>
            <a:ext cx="2748079" cy="3603348"/>
          </a:xfrm>
          <a:prstGeom prst="rect">
            <a:avLst/>
          </a:prstGeom>
        </p:spPr>
      </p:pic>
    </p:spTree>
    <p:extLst>
      <p:ext uri="{BB962C8B-B14F-4D97-AF65-F5344CB8AC3E}">
        <p14:creationId xmlns:p14="http://schemas.microsoft.com/office/powerpoint/2010/main" val="55231631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6848FC-F81C-3494-8A5B-226842222D90}"/>
              </a:ext>
            </a:extLst>
          </p:cNvPr>
          <p:cNvSpPr>
            <a:spLocks noGrp="1"/>
          </p:cNvSpPr>
          <p:nvPr>
            <p:ph type="title"/>
          </p:nvPr>
        </p:nvSpPr>
        <p:spPr>
          <a:xfrm>
            <a:off x="523072" y="702156"/>
            <a:ext cx="9926655" cy="1188720"/>
          </a:xfrm>
        </p:spPr>
        <p:txBody>
          <a:bodyPr>
            <a:normAutofit/>
          </a:bodyPr>
          <a:lstStyle/>
          <a:p>
            <a:r>
              <a:rPr lang="en-US" dirty="0">
                <a:highlight>
                  <a:srgbClr val="FFFF00"/>
                </a:highlight>
              </a:rPr>
              <a:t>You obeyed him and were free from sin</a:t>
            </a:r>
            <a:r>
              <a:rPr lang="en-US" dirty="0"/>
              <a:t>; peace and hope and joy and love within</a:t>
            </a:r>
          </a:p>
        </p:txBody>
      </p:sp>
      <p:sp>
        <p:nvSpPr>
          <p:cNvPr id="46" name="Rectangle 45">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47">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49">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51">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phical user interface, text, email&#10;&#10;Description automatically generated">
            <a:extLst>
              <a:ext uri="{FF2B5EF4-FFF2-40B4-BE49-F238E27FC236}">
                <a16:creationId xmlns:a16="http://schemas.microsoft.com/office/drawing/2014/main" id="{F636837A-0EE3-3BA7-A699-F08022556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80" y="2180497"/>
            <a:ext cx="3332988" cy="4045682"/>
          </a:xfrm>
          <a:prstGeom prst="rect">
            <a:avLst/>
          </a:prstGeom>
        </p:spPr>
      </p:pic>
      <p:sp>
        <p:nvSpPr>
          <p:cNvPr id="7" name="Content Placeholder 6">
            <a:extLst>
              <a:ext uri="{FF2B5EF4-FFF2-40B4-BE49-F238E27FC236}">
                <a16:creationId xmlns:a16="http://schemas.microsoft.com/office/drawing/2014/main" id="{7F54FFF8-2829-3832-658E-E6D9BE05E645}"/>
              </a:ext>
            </a:extLst>
          </p:cNvPr>
          <p:cNvSpPr>
            <a:spLocks noGrp="1"/>
          </p:cNvSpPr>
          <p:nvPr>
            <p:ph idx="1"/>
          </p:nvPr>
        </p:nvSpPr>
        <p:spPr>
          <a:xfrm>
            <a:off x="4110655" y="1903779"/>
            <a:ext cx="6079959" cy="4599116"/>
          </a:xfrm>
        </p:spPr>
        <p:txBody>
          <a:bodyPr>
            <a:normAutofit fontScale="25000" lnSpcReduction="20000"/>
          </a:bodyPr>
          <a:lstStyle/>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sz="2200" dirty="0"/>
          </a:p>
          <a:p>
            <a:pPr>
              <a:lnSpc>
                <a:spcPct val="100000"/>
              </a:lnSpc>
            </a:pPr>
            <a:endParaRPr lang="en-US" sz="3400" dirty="0"/>
          </a:p>
          <a:p>
            <a:pPr>
              <a:lnSpc>
                <a:spcPct val="100000"/>
              </a:lnSpc>
            </a:pPr>
            <a:endParaRPr lang="en-US" sz="8800" dirty="0"/>
          </a:p>
          <a:p>
            <a:pPr>
              <a:lnSpc>
                <a:spcPct val="100000"/>
              </a:lnSpc>
            </a:pPr>
            <a:r>
              <a:rPr lang="en-US" sz="8800" dirty="0"/>
              <a:t>Mt 7:21 “</a:t>
            </a:r>
            <a:r>
              <a:rPr lang="en-US" sz="8800" baseline="30000" dirty="0"/>
              <a:t>21 </a:t>
            </a:r>
            <a:r>
              <a:rPr lang="en-US" sz="8800" dirty="0"/>
              <a:t>“Not everyone who says to Me, ‘Lord, Lord,’ shall enter the kingdom of heaven, but he who does the will of My Father in heaven. </a:t>
            </a:r>
          </a:p>
          <a:p>
            <a:pPr>
              <a:lnSpc>
                <a:spcPct val="100000"/>
              </a:lnSpc>
            </a:pPr>
            <a:endParaRPr lang="en-US" sz="8800" dirty="0"/>
          </a:p>
          <a:p>
            <a:pPr>
              <a:lnSpc>
                <a:spcPct val="100000"/>
              </a:lnSpc>
            </a:pPr>
            <a:r>
              <a:rPr lang="en-US" sz="8800" dirty="0"/>
              <a:t>Lk 6:46 “</a:t>
            </a:r>
            <a:r>
              <a:rPr lang="en-US" sz="8800" baseline="30000" dirty="0"/>
              <a:t>46 </a:t>
            </a:r>
            <a:r>
              <a:rPr lang="en-US" sz="8800" dirty="0"/>
              <a:t>“But why do you call Me ‘Lord, Lord,’ and not do the things which I say? </a:t>
            </a:r>
          </a:p>
          <a:p>
            <a:pPr>
              <a:lnSpc>
                <a:spcPct val="100000"/>
              </a:lnSpc>
            </a:pPr>
            <a:endParaRPr lang="en-US" sz="8800" dirty="0"/>
          </a:p>
          <a:p>
            <a:pPr>
              <a:lnSpc>
                <a:spcPct val="100000"/>
              </a:lnSpc>
            </a:pPr>
            <a:r>
              <a:rPr lang="en-US" sz="8800" dirty="0"/>
              <a:t>Lk 11:28 “</a:t>
            </a:r>
            <a:r>
              <a:rPr lang="en-US" sz="8800" baseline="30000" dirty="0"/>
              <a:t>28 </a:t>
            </a:r>
            <a:r>
              <a:rPr lang="en-US" sz="8800" dirty="0"/>
              <a:t>But He said, “More than that, blessed </a:t>
            </a:r>
            <a:r>
              <a:rPr lang="en-US" sz="8800" i="1" dirty="0"/>
              <a:t>are</a:t>
            </a:r>
            <a:r>
              <a:rPr lang="en-US" sz="8800" dirty="0"/>
              <a:t> those who hear the word of God and keep it!”</a:t>
            </a:r>
          </a:p>
          <a:p>
            <a:pPr>
              <a:lnSpc>
                <a:spcPct val="100000"/>
              </a:lnSpc>
            </a:pPr>
            <a:endParaRPr lang="en-US" sz="8800" dirty="0"/>
          </a:p>
          <a:p>
            <a:pPr>
              <a:lnSpc>
                <a:spcPct val="100000"/>
              </a:lnSpc>
            </a:pPr>
            <a:r>
              <a:rPr lang="en-US" sz="8800" dirty="0"/>
              <a:t>Jn 14:15 “</a:t>
            </a:r>
            <a:r>
              <a:rPr lang="en-US" sz="8800" baseline="30000" dirty="0"/>
              <a:t>15 </a:t>
            </a:r>
            <a:r>
              <a:rPr lang="en-US" sz="8800" dirty="0"/>
              <a:t>“If you love Me, keep My commandments. </a:t>
            </a:r>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marL="0" indent="0">
              <a:lnSpc>
                <a:spcPct val="100000"/>
              </a:lnSpc>
              <a:buNone/>
            </a:pPr>
            <a:endParaRPr lang="en-US" dirty="0"/>
          </a:p>
          <a:p>
            <a:pPr>
              <a:lnSpc>
                <a:spcPct val="100000"/>
              </a:lnSpc>
            </a:pPr>
            <a:endParaRPr lang="en-US" dirty="0"/>
          </a:p>
        </p:txBody>
      </p:sp>
    </p:spTree>
    <p:extLst>
      <p:ext uri="{BB962C8B-B14F-4D97-AF65-F5344CB8AC3E}">
        <p14:creationId xmlns:p14="http://schemas.microsoft.com/office/powerpoint/2010/main" val="33593496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anim calcmode="lin" valueType="num">
                                      <p:cBhvr additive="base">
                                        <p:cTn id="7" dur="5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xEl>
                                              <p:pRg st="8" end="8"/>
                                            </p:txEl>
                                          </p:spTgt>
                                        </p:tgtEl>
                                        <p:attrNameLst>
                                          <p:attrName>style.visibility</p:attrName>
                                        </p:attrNameLst>
                                      </p:cBhvr>
                                      <p:to>
                                        <p:strVal val="visible"/>
                                      </p:to>
                                    </p:set>
                                    <p:anim calcmode="lin" valueType="num">
                                      <p:cBhvr additive="base">
                                        <p:cTn id="13" dur="500" fill="hold"/>
                                        <p:tgtEl>
                                          <p:spTgt spid="7">
                                            <p:txEl>
                                              <p:pRg st="8" end="8"/>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xEl>
                                              <p:pRg st="10" end="10"/>
                                            </p:txEl>
                                          </p:spTgt>
                                        </p:tgtEl>
                                        <p:attrNameLst>
                                          <p:attrName>style.visibility</p:attrName>
                                        </p:attrNameLst>
                                      </p:cBhvr>
                                      <p:to>
                                        <p:strVal val="visible"/>
                                      </p:to>
                                    </p:set>
                                    <p:anim calcmode="lin" valueType="num">
                                      <p:cBhvr additive="base">
                                        <p:cTn id="19" dur="500" fill="hold"/>
                                        <p:tgtEl>
                                          <p:spTgt spid="7">
                                            <p:txEl>
                                              <p:pRg st="10" end="1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
                                            <p:txEl>
                                              <p:pRg st="12" end="12"/>
                                            </p:txEl>
                                          </p:spTgt>
                                        </p:tgtEl>
                                        <p:attrNameLst>
                                          <p:attrName>style.visibility</p:attrName>
                                        </p:attrNameLst>
                                      </p:cBhvr>
                                      <p:to>
                                        <p:strVal val="visible"/>
                                      </p:to>
                                    </p:set>
                                    <p:anim calcmode="lin" valueType="num">
                                      <p:cBhvr additive="base">
                                        <p:cTn id="25" dur="500" fill="hold"/>
                                        <p:tgtEl>
                                          <p:spTgt spid="7">
                                            <p:txEl>
                                              <p:pRg st="12" end="1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6848FC-F81C-3494-8A5B-226842222D90}"/>
              </a:ext>
            </a:extLst>
          </p:cNvPr>
          <p:cNvSpPr>
            <a:spLocks noGrp="1"/>
          </p:cNvSpPr>
          <p:nvPr>
            <p:ph type="title"/>
          </p:nvPr>
        </p:nvSpPr>
        <p:spPr>
          <a:xfrm>
            <a:off x="523072" y="702156"/>
            <a:ext cx="9926655" cy="1188720"/>
          </a:xfrm>
        </p:spPr>
        <p:txBody>
          <a:bodyPr>
            <a:normAutofit/>
          </a:bodyPr>
          <a:lstStyle/>
          <a:p>
            <a:r>
              <a:rPr lang="en-US" dirty="0">
                <a:highlight>
                  <a:srgbClr val="FFFF00"/>
                </a:highlight>
              </a:rPr>
              <a:t>You obeyed him and were free from sin</a:t>
            </a:r>
            <a:r>
              <a:rPr lang="en-US" dirty="0"/>
              <a:t>; peace and hope and joy and love within</a:t>
            </a:r>
          </a:p>
        </p:txBody>
      </p:sp>
      <p:sp>
        <p:nvSpPr>
          <p:cNvPr id="46" name="Rectangle 45">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47">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49">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51">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Graphical user interface, text, email&#10;&#10;Description automatically generated">
            <a:extLst>
              <a:ext uri="{FF2B5EF4-FFF2-40B4-BE49-F238E27FC236}">
                <a16:creationId xmlns:a16="http://schemas.microsoft.com/office/drawing/2014/main" id="{F636837A-0EE3-3BA7-A699-F08022556B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80" y="2180497"/>
            <a:ext cx="3332988" cy="4045682"/>
          </a:xfrm>
          <a:prstGeom prst="rect">
            <a:avLst/>
          </a:prstGeom>
        </p:spPr>
      </p:pic>
      <p:sp>
        <p:nvSpPr>
          <p:cNvPr id="7" name="Content Placeholder 6">
            <a:extLst>
              <a:ext uri="{FF2B5EF4-FFF2-40B4-BE49-F238E27FC236}">
                <a16:creationId xmlns:a16="http://schemas.microsoft.com/office/drawing/2014/main" id="{7F54FFF8-2829-3832-658E-E6D9BE05E645}"/>
              </a:ext>
            </a:extLst>
          </p:cNvPr>
          <p:cNvSpPr>
            <a:spLocks noGrp="1"/>
          </p:cNvSpPr>
          <p:nvPr>
            <p:ph idx="1"/>
          </p:nvPr>
        </p:nvSpPr>
        <p:spPr>
          <a:xfrm>
            <a:off x="4054793" y="2040836"/>
            <a:ext cx="6079959" cy="4817164"/>
          </a:xfrm>
        </p:spPr>
        <p:txBody>
          <a:bodyPr>
            <a:normAutofit fontScale="32500" lnSpcReduction="20000"/>
          </a:bodyPr>
          <a:lstStyle/>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sz="2200" dirty="0"/>
          </a:p>
          <a:p>
            <a:pPr>
              <a:lnSpc>
                <a:spcPct val="100000"/>
              </a:lnSpc>
            </a:pPr>
            <a:r>
              <a:rPr lang="en-US" sz="6200" dirty="0"/>
              <a:t>Acts 2:38 “</a:t>
            </a:r>
            <a:r>
              <a:rPr lang="en-US" sz="6200" baseline="30000" dirty="0"/>
              <a:t>38 </a:t>
            </a:r>
            <a:r>
              <a:rPr lang="en-US" sz="6200" dirty="0"/>
              <a:t>Then Peter said to them, “Repent, and let every one of you be baptized in the name of Jesus Christ for the remission of sins; and you shall receive the gift of the Holy Spirit. </a:t>
            </a:r>
          </a:p>
          <a:p>
            <a:pPr>
              <a:lnSpc>
                <a:spcPct val="100000"/>
              </a:lnSpc>
            </a:pPr>
            <a:endParaRPr lang="en-US" sz="6200" dirty="0">
              <a:effectLst/>
            </a:endParaRPr>
          </a:p>
          <a:p>
            <a:pPr>
              <a:lnSpc>
                <a:spcPct val="100000"/>
              </a:lnSpc>
            </a:pPr>
            <a:r>
              <a:rPr lang="en-US" sz="6200" dirty="0"/>
              <a:t>Rom 6:16 “</a:t>
            </a:r>
            <a:r>
              <a:rPr lang="en-US" sz="6200" baseline="30000" dirty="0"/>
              <a:t>16 </a:t>
            </a:r>
            <a:r>
              <a:rPr lang="en-US" sz="6200" dirty="0"/>
              <a:t>Do you not know that to whom you present yourselves slaves to obey, you are that one’s slaves whom you obey, whether of sin </a:t>
            </a:r>
            <a:r>
              <a:rPr lang="en-US" sz="6200" i="1" dirty="0"/>
              <a:t>leading</a:t>
            </a:r>
            <a:r>
              <a:rPr lang="en-US" sz="6200" dirty="0"/>
              <a:t> to death, or of obedience </a:t>
            </a:r>
            <a:r>
              <a:rPr lang="en-US" sz="6200" i="1" dirty="0"/>
              <a:t>leading</a:t>
            </a:r>
            <a:r>
              <a:rPr lang="en-US" sz="6200" dirty="0"/>
              <a:t> to righteousness? </a:t>
            </a:r>
          </a:p>
          <a:p>
            <a:pPr>
              <a:lnSpc>
                <a:spcPct val="100000"/>
              </a:lnSpc>
            </a:pPr>
            <a:endParaRPr lang="en-US" sz="6200" dirty="0">
              <a:effectLst/>
            </a:endParaRPr>
          </a:p>
          <a:p>
            <a:pPr>
              <a:lnSpc>
                <a:spcPct val="100000"/>
              </a:lnSpc>
            </a:pPr>
            <a:r>
              <a:rPr lang="en-US" sz="6200" dirty="0"/>
              <a:t>Heb 5:8 “</a:t>
            </a:r>
            <a:r>
              <a:rPr lang="en-US" sz="6200" baseline="30000" dirty="0"/>
              <a:t>8 </a:t>
            </a:r>
            <a:r>
              <a:rPr lang="en-US" sz="6200" dirty="0"/>
              <a:t>though He was a Son, </a:t>
            </a:r>
            <a:r>
              <a:rPr lang="en-US" sz="6200" i="1" dirty="0"/>
              <a:t>yet</a:t>
            </a:r>
            <a:r>
              <a:rPr lang="en-US" sz="6200" dirty="0"/>
              <a:t> He learned obedience by the things which He suffered. </a:t>
            </a:r>
            <a:r>
              <a:rPr lang="en-US" sz="6200" baseline="30000" dirty="0"/>
              <a:t>9 </a:t>
            </a:r>
            <a:r>
              <a:rPr lang="en-US" sz="6200" dirty="0"/>
              <a:t>And having been perfected, He became the author of eternal salvation to all who obey Him, </a:t>
            </a:r>
            <a:endParaRPr lang="en-US" sz="6200" dirty="0">
              <a:effectLst/>
            </a:endParaRPr>
          </a:p>
          <a:p>
            <a:pPr>
              <a:lnSpc>
                <a:spcPct val="100000"/>
              </a:lnSpc>
            </a:pPr>
            <a:endParaRPr lang="en-US" sz="2000" dirty="0"/>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marL="0" indent="0">
              <a:lnSpc>
                <a:spcPct val="100000"/>
              </a:lnSpc>
              <a:buNone/>
            </a:pPr>
            <a:endParaRPr lang="en-US" dirty="0"/>
          </a:p>
          <a:p>
            <a:pPr>
              <a:lnSpc>
                <a:spcPct val="100000"/>
              </a:lnSpc>
            </a:pPr>
            <a:endParaRPr lang="en-US" dirty="0"/>
          </a:p>
        </p:txBody>
      </p:sp>
    </p:spTree>
    <p:extLst>
      <p:ext uri="{BB962C8B-B14F-4D97-AF65-F5344CB8AC3E}">
        <p14:creationId xmlns:p14="http://schemas.microsoft.com/office/powerpoint/2010/main" val="404765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 calcmode="lin" valueType="num">
                                      <p:cBhvr additive="base">
                                        <p:cTn id="7"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anim calcmode="lin" valueType="num">
                                      <p:cBhvr additive="base">
                                        <p:cTn id="13" dur="5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xEl>
                                              <p:pRg st="8" end="8"/>
                                            </p:txEl>
                                          </p:spTgt>
                                        </p:tgtEl>
                                        <p:attrNameLst>
                                          <p:attrName>style.visibility</p:attrName>
                                        </p:attrNameLst>
                                      </p:cBhvr>
                                      <p:to>
                                        <p:strVal val="visible"/>
                                      </p:to>
                                    </p:set>
                                    <p:anim calcmode="lin" valueType="num">
                                      <p:cBhvr additive="base">
                                        <p:cTn id="19" dur="500" fill="hold"/>
                                        <p:tgtEl>
                                          <p:spTgt spid="7">
                                            <p:txEl>
                                              <p:pRg st="8" end="8"/>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6848FC-F81C-3494-8A5B-226842222D90}"/>
              </a:ext>
            </a:extLst>
          </p:cNvPr>
          <p:cNvSpPr>
            <a:spLocks noGrp="1"/>
          </p:cNvSpPr>
          <p:nvPr>
            <p:ph type="title"/>
          </p:nvPr>
        </p:nvSpPr>
        <p:spPr>
          <a:xfrm>
            <a:off x="523072" y="702156"/>
            <a:ext cx="9926655" cy="1188720"/>
          </a:xfrm>
        </p:spPr>
        <p:txBody>
          <a:bodyPr>
            <a:normAutofit/>
          </a:bodyPr>
          <a:lstStyle/>
          <a:p>
            <a:r>
              <a:rPr lang="en-US" dirty="0">
                <a:highlight>
                  <a:srgbClr val="FFFF00"/>
                </a:highlight>
              </a:rPr>
              <a:t>You obeyed him and were free from sin</a:t>
            </a:r>
            <a:r>
              <a:rPr lang="en-US" dirty="0"/>
              <a:t>; peace and hope and joy and love within</a:t>
            </a:r>
          </a:p>
        </p:txBody>
      </p:sp>
      <p:sp>
        <p:nvSpPr>
          <p:cNvPr id="46" name="Rectangle 45">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47">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49">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51">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7F54FFF8-2829-3832-658E-E6D9BE05E645}"/>
              </a:ext>
            </a:extLst>
          </p:cNvPr>
          <p:cNvSpPr>
            <a:spLocks noGrp="1"/>
          </p:cNvSpPr>
          <p:nvPr>
            <p:ph idx="1"/>
          </p:nvPr>
        </p:nvSpPr>
        <p:spPr>
          <a:xfrm>
            <a:off x="4054793" y="2040836"/>
            <a:ext cx="6079959" cy="4817164"/>
          </a:xfrm>
        </p:spPr>
        <p:txBody>
          <a:bodyPr>
            <a:normAutofit fontScale="40000" lnSpcReduction="20000"/>
          </a:bodyPr>
          <a:lstStyle/>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sz="2200" dirty="0"/>
          </a:p>
          <a:p>
            <a:pPr>
              <a:lnSpc>
                <a:spcPct val="100000"/>
              </a:lnSpc>
            </a:pPr>
            <a:endParaRPr lang="en-US" sz="3200" dirty="0">
              <a:effectLst/>
            </a:endParaRPr>
          </a:p>
          <a:p>
            <a:pPr>
              <a:lnSpc>
                <a:spcPct val="100000"/>
              </a:lnSpc>
            </a:pPr>
            <a:r>
              <a:rPr lang="en-US" sz="5000" dirty="0">
                <a:effectLst/>
              </a:rPr>
              <a:t>Jn 8:34-36 “</a:t>
            </a:r>
            <a:r>
              <a:rPr lang="en-US" sz="5000" baseline="30000" dirty="0"/>
              <a:t>34 </a:t>
            </a:r>
            <a:r>
              <a:rPr lang="en-US" sz="5000" dirty="0"/>
              <a:t>Jesus answered them, “Most assuredly, I say to you, whoever commits sin is a slave of sin. </a:t>
            </a:r>
            <a:r>
              <a:rPr lang="en-US" sz="5000" baseline="30000" dirty="0"/>
              <a:t>35 </a:t>
            </a:r>
            <a:r>
              <a:rPr lang="en-US" sz="5000" dirty="0"/>
              <a:t>And a slave does not abide in the house forever, </a:t>
            </a:r>
            <a:r>
              <a:rPr lang="en-US" sz="5000" i="1" dirty="0"/>
              <a:t>but</a:t>
            </a:r>
            <a:r>
              <a:rPr lang="en-US" sz="5000" dirty="0"/>
              <a:t> a son abides forever. </a:t>
            </a:r>
            <a:r>
              <a:rPr lang="en-US" sz="5000" baseline="30000" dirty="0"/>
              <a:t>36 </a:t>
            </a:r>
            <a:r>
              <a:rPr lang="en-US" sz="5000" dirty="0"/>
              <a:t>Therefore if the Son makes you free, you shall be free indeed.</a:t>
            </a:r>
          </a:p>
          <a:p>
            <a:pPr>
              <a:lnSpc>
                <a:spcPct val="100000"/>
              </a:lnSpc>
            </a:pPr>
            <a:endParaRPr lang="en-US" sz="5000" dirty="0">
              <a:effectLst/>
            </a:endParaRPr>
          </a:p>
          <a:p>
            <a:pPr>
              <a:lnSpc>
                <a:spcPct val="100000"/>
              </a:lnSpc>
            </a:pPr>
            <a:r>
              <a:rPr lang="en-US" sz="5000" dirty="0"/>
              <a:t>Rom 8:2 “</a:t>
            </a:r>
            <a:r>
              <a:rPr lang="en-US" sz="5000" baseline="30000" dirty="0"/>
              <a:t>2 </a:t>
            </a:r>
            <a:r>
              <a:rPr lang="en-US" sz="5000" dirty="0"/>
              <a:t>For the law of the Spirit of life in Christ Jesus has made me free from the law of sin and death. </a:t>
            </a:r>
          </a:p>
          <a:p>
            <a:pPr>
              <a:lnSpc>
                <a:spcPct val="100000"/>
              </a:lnSpc>
            </a:pPr>
            <a:endParaRPr lang="en-US" sz="5000" dirty="0">
              <a:effectLst/>
            </a:endParaRPr>
          </a:p>
          <a:p>
            <a:pPr>
              <a:lnSpc>
                <a:spcPct val="100000"/>
              </a:lnSpc>
            </a:pPr>
            <a:r>
              <a:rPr lang="en-US" sz="5000" dirty="0"/>
              <a:t>1 Jn 1:9 “</a:t>
            </a:r>
            <a:r>
              <a:rPr lang="en-US" sz="5000" baseline="30000" dirty="0"/>
              <a:t>9 </a:t>
            </a:r>
            <a:r>
              <a:rPr lang="en-US" sz="5000" dirty="0"/>
              <a:t>If we confess our sins, He is faithful and just to forgive us </a:t>
            </a:r>
            <a:r>
              <a:rPr lang="en-US" sz="5000" i="1" dirty="0"/>
              <a:t>our</a:t>
            </a:r>
            <a:r>
              <a:rPr lang="en-US" sz="5000" dirty="0"/>
              <a:t> sins and to cleanse us from all unrighteousness. </a:t>
            </a:r>
            <a:endParaRPr lang="en-US" sz="5000" dirty="0">
              <a:effectLst/>
            </a:endParaRPr>
          </a:p>
          <a:p>
            <a:pPr>
              <a:lnSpc>
                <a:spcPct val="100000"/>
              </a:lnSpc>
            </a:pPr>
            <a:endParaRPr lang="en-US" sz="2000" dirty="0"/>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marL="0" indent="0">
              <a:lnSpc>
                <a:spcPct val="100000"/>
              </a:lnSpc>
              <a:buNone/>
            </a:pPr>
            <a:endParaRPr lang="en-US" dirty="0"/>
          </a:p>
          <a:p>
            <a:pPr>
              <a:lnSpc>
                <a:spcPct val="100000"/>
              </a:lnSpc>
            </a:pPr>
            <a:endParaRPr lang="en-US" dirty="0"/>
          </a:p>
        </p:txBody>
      </p:sp>
      <p:pic>
        <p:nvPicPr>
          <p:cNvPr id="4" name="Picture 3" descr="Text&#10;&#10;Description automatically generated">
            <a:extLst>
              <a:ext uri="{FF2B5EF4-FFF2-40B4-BE49-F238E27FC236}">
                <a16:creationId xmlns:a16="http://schemas.microsoft.com/office/drawing/2014/main" id="{1D75B546-C075-34D2-13C9-E880C49B9A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79" y="2180495"/>
            <a:ext cx="3332987" cy="4045683"/>
          </a:xfrm>
          <a:prstGeom prst="rect">
            <a:avLst/>
          </a:prstGeom>
        </p:spPr>
      </p:pic>
    </p:spTree>
    <p:extLst>
      <p:ext uri="{BB962C8B-B14F-4D97-AF65-F5344CB8AC3E}">
        <p14:creationId xmlns:p14="http://schemas.microsoft.com/office/powerpoint/2010/main" val="2514216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 calcmode="lin" valueType="num">
                                      <p:cBhvr additive="base">
                                        <p:cTn id="7" dur="5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xEl>
                                              <p:pRg st="7" end="7"/>
                                            </p:txEl>
                                          </p:spTgt>
                                        </p:tgtEl>
                                        <p:attrNameLst>
                                          <p:attrName>style.visibility</p:attrName>
                                        </p:attrNameLst>
                                      </p:cBhvr>
                                      <p:to>
                                        <p:strVal val="visible"/>
                                      </p:to>
                                    </p:set>
                                    <p:anim calcmode="lin" valueType="num">
                                      <p:cBhvr additive="base">
                                        <p:cTn id="13" dur="500" fill="hold"/>
                                        <p:tgtEl>
                                          <p:spTgt spid="7">
                                            <p:txEl>
                                              <p:pRg st="7" end="7"/>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xEl>
                                              <p:pRg st="9" end="9"/>
                                            </p:txEl>
                                          </p:spTgt>
                                        </p:tgtEl>
                                        <p:attrNameLst>
                                          <p:attrName>style.visibility</p:attrName>
                                        </p:attrNameLst>
                                      </p:cBhvr>
                                      <p:to>
                                        <p:strVal val="visible"/>
                                      </p:to>
                                    </p:set>
                                    <p:anim calcmode="lin" valueType="num">
                                      <p:cBhvr additive="base">
                                        <p:cTn id="19" dur="500" fill="hold"/>
                                        <p:tgtEl>
                                          <p:spTgt spid="7">
                                            <p:txEl>
                                              <p:pRg st="9" end="9"/>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6848FC-F81C-3494-8A5B-226842222D90}"/>
              </a:ext>
            </a:extLst>
          </p:cNvPr>
          <p:cNvSpPr>
            <a:spLocks noGrp="1"/>
          </p:cNvSpPr>
          <p:nvPr>
            <p:ph type="title"/>
          </p:nvPr>
        </p:nvSpPr>
        <p:spPr>
          <a:xfrm>
            <a:off x="523072" y="702156"/>
            <a:ext cx="9926655" cy="1188720"/>
          </a:xfrm>
        </p:spPr>
        <p:txBody>
          <a:bodyPr>
            <a:normAutofit/>
          </a:bodyPr>
          <a:lstStyle/>
          <a:p>
            <a:r>
              <a:rPr lang="en-US" dirty="0"/>
              <a:t>You obeyed him and were free from sin; </a:t>
            </a:r>
            <a:r>
              <a:rPr lang="en-US" dirty="0">
                <a:highlight>
                  <a:srgbClr val="FFFF00"/>
                </a:highlight>
              </a:rPr>
              <a:t>peace and hope and joy and love within</a:t>
            </a:r>
          </a:p>
        </p:txBody>
      </p:sp>
      <p:sp>
        <p:nvSpPr>
          <p:cNvPr id="46" name="Rectangle 45">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47">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49">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51">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7F54FFF8-2829-3832-658E-E6D9BE05E645}"/>
              </a:ext>
            </a:extLst>
          </p:cNvPr>
          <p:cNvSpPr>
            <a:spLocks noGrp="1"/>
          </p:cNvSpPr>
          <p:nvPr>
            <p:ph idx="1"/>
          </p:nvPr>
        </p:nvSpPr>
        <p:spPr>
          <a:xfrm>
            <a:off x="4054793" y="1890876"/>
            <a:ext cx="6079959" cy="4967124"/>
          </a:xfrm>
        </p:spPr>
        <p:txBody>
          <a:bodyPr>
            <a:normAutofit fontScale="25000" lnSpcReduction="20000"/>
          </a:bodyPr>
          <a:lstStyle/>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sz="2200" dirty="0"/>
          </a:p>
          <a:p>
            <a:pPr>
              <a:lnSpc>
                <a:spcPct val="100000"/>
              </a:lnSpc>
            </a:pPr>
            <a:endParaRPr lang="en-US" sz="3600" dirty="0">
              <a:effectLst/>
            </a:endParaRPr>
          </a:p>
          <a:p>
            <a:pPr>
              <a:lnSpc>
                <a:spcPct val="100000"/>
              </a:lnSpc>
            </a:pPr>
            <a:endParaRPr lang="en-US" sz="5000" dirty="0">
              <a:effectLst/>
            </a:endParaRPr>
          </a:p>
          <a:p>
            <a:pPr>
              <a:lnSpc>
                <a:spcPct val="100000"/>
              </a:lnSpc>
            </a:pPr>
            <a:r>
              <a:rPr lang="en-US" sz="8000" dirty="0">
                <a:effectLst/>
              </a:rPr>
              <a:t>Phil 4: 6-7 “</a:t>
            </a:r>
            <a:r>
              <a:rPr lang="en-US" sz="8000" baseline="30000" dirty="0"/>
              <a:t>6 </a:t>
            </a:r>
            <a:r>
              <a:rPr lang="en-US" sz="8000" dirty="0"/>
              <a:t>Be anxious for nothing, but in everything by prayer and supplication, with thanksgiving, let your requests be made known to God; </a:t>
            </a:r>
            <a:r>
              <a:rPr lang="en-US" sz="8000" baseline="30000" dirty="0"/>
              <a:t>7 </a:t>
            </a:r>
            <a:r>
              <a:rPr lang="en-US" sz="8000" dirty="0"/>
              <a:t>and the peace of God, which surpasses all understanding, will guard your hearts and minds through Christ Jesus.</a:t>
            </a:r>
          </a:p>
          <a:p>
            <a:pPr>
              <a:lnSpc>
                <a:spcPct val="100000"/>
              </a:lnSpc>
            </a:pPr>
            <a:endParaRPr lang="en-US" sz="8000" dirty="0">
              <a:effectLst/>
            </a:endParaRPr>
          </a:p>
          <a:p>
            <a:pPr>
              <a:lnSpc>
                <a:spcPct val="100000"/>
              </a:lnSpc>
            </a:pPr>
            <a:r>
              <a:rPr lang="en-US" sz="8000" dirty="0"/>
              <a:t>Rom 15:13 “</a:t>
            </a:r>
            <a:r>
              <a:rPr lang="en-US" sz="8000" baseline="30000" dirty="0"/>
              <a:t>13 </a:t>
            </a:r>
            <a:r>
              <a:rPr lang="en-US" sz="8000" dirty="0"/>
              <a:t>Now may the God of hope fill you with all joy and peace in believing, that you may abound in hope by the power of the Holy Spirit.</a:t>
            </a:r>
          </a:p>
          <a:p>
            <a:pPr>
              <a:lnSpc>
                <a:spcPct val="100000"/>
              </a:lnSpc>
            </a:pPr>
            <a:endParaRPr lang="en-US" sz="8000" dirty="0">
              <a:effectLst/>
            </a:endParaRPr>
          </a:p>
          <a:p>
            <a:pPr>
              <a:lnSpc>
                <a:spcPct val="100000"/>
              </a:lnSpc>
            </a:pPr>
            <a:r>
              <a:rPr lang="en-US" sz="8000" dirty="0"/>
              <a:t>1 Pet 1:8-9 “</a:t>
            </a:r>
            <a:r>
              <a:rPr lang="en-US" sz="8000" baseline="30000" dirty="0"/>
              <a:t>8 </a:t>
            </a:r>
            <a:r>
              <a:rPr lang="en-US" sz="8000" dirty="0"/>
              <a:t>whom having not seen you love. Though now you do not see </a:t>
            </a:r>
            <a:r>
              <a:rPr lang="en-US" sz="8000" i="1" dirty="0"/>
              <a:t>Him,</a:t>
            </a:r>
            <a:r>
              <a:rPr lang="en-US" sz="8000" dirty="0"/>
              <a:t> yet believing, you rejoice with joy inexpressible and full of glory, </a:t>
            </a:r>
            <a:r>
              <a:rPr lang="en-US" sz="8000" baseline="30000" dirty="0"/>
              <a:t>9 </a:t>
            </a:r>
            <a:r>
              <a:rPr lang="en-US" sz="8000" dirty="0"/>
              <a:t>receiving the end of your faith—the salvation of </a:t>
            </a:r>
            <a:r>
              <a:rPr lang="en-US" sz="8000" i="1" dirty="0"/>
              <a:t>your</a:t>
            </a:r>
            <a:r>
              <a:rPr lang="en-US" sz="8000" dirty="0"/>
              <a:t> souls.</a:t>
            </a:r>
          </a:p>
          <a:p>
            <a:pPr>
              <a:lnSpc>
                <a:spcPct val="100000"/>
              </a:lnSpc>
            </a:pPr>
            <a:endParaRPr lang="en-US" sz="2000" dirty="0">
              <a:effectLst/>
            </a:endParaRPr>
          </a:p>
          <a:p>
            <a:pPr>
              <a:lnSpc>
                <a:spcPct val="100000"/>
              </a:lnSpc>
            </a:pPr>
            <a:endParaRPr lang="en-US" sz="2000" dirty="0"/>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marL="0" indent="0">
              <a:lnSpc>
                <a:spcPct val="100000"/>
              </a:lnSpc>
              <a:buNone/>
            </a:pPr>
            <a:endParaRPr lang="en-US" dirty="0"/>
          </a:p>
          <a:p>
            <a:pPr>
              <a:lnSpc>
                <a:spcPct val="100000"/>
              </a:lnSpc>
            </a:pPr>
            <a:endParaRPr lang="en-US" dirty="0"/>
          </a:p>
        </p:txBody>
      </p:sp>
      <p:pic>
        <p:nvPicPr>
          <p:cNvPr id="5" name="Picture 4" descr="Text&#10;&#10;Description automatically generated">
            <a:extLst>
              <a:ext uri="{FF2B5EF4-FFF2-40B4-BE49-F238E27FC236}">
                <a16:creationId xmlns:a16="http://schemas.microsoft.com/office/drawing/2014/main" id="{72E952DB-D148-0C61-7AAB-893BA53BE011}"/>
              </a:ext>
            </a:extLst>
          </p:cNvPr>
          <p:cNvPicPr>
            <a:picLocks noChangeAspect="1"/>
          </p:cNvPicPr>
          <p:nvPr/>
        </p:nvPicPr>
        <p:blipFill rotWithShape="1">
          <a:blip r:embed="rId3">
            <a:extLst>
              <a:ext uri="{28A0092B-C50C-407E-A947-70E740481C1C}">
                <a14:useLocalDpi xmlns:a14="http://schemas.microsoft.com/office/drawing/2010/main" val="0"/>
              </a:ext>
            </a:extLst>
          </a:blip>
          <a:srcRect l="21987" t="28587" r="-186" b="3418"/>
          <a:stretch/>
        </p:blipFill>
        <p:spPr>
          <a:xfrm>
            <a:off x="401881" y="2180497"/>
            <a:ext cx="3332988" cy="4045682"/>
          </a:xfrm>
          <a:prstGeom prst="rect">
            <a:avLst/>
          </a:prstGeom>
        </p:spPr>
      </p:pic>
    </p:spTree>
    <p:extLst>
      <p:ext uri="{BB962C8B-B14F-4D97-AF65-F5344CB8AC3E}">
        <p14:creationId xmlns:p14="http://schemas.microsoft.com/office/powerpoint/2010/main" val="27648138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anim calcmode="lin" valueType="num">
                                      <p:cBhvr additive="base">
                                        <p:cTn id="7" dur="5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xEl>
                                              <p:pRg st="8" end="8"/>
                                            </p:txEl>
                                          </p:spTgt>
                                        </p:tgtEl>
                                        <p:attrNameLst>
                                          <p:attrName>style.visibility</p:attrName>
                                        </p:attrNameLst>
                                      </p:cBhvr>
                                      <p:to>
                                        <p:strVal val="visible"/>
                                      </p:to>
                                    </p:set>
                                    <p:anim calcmode="lin" valueType="num">
                                      <p:cBhvr additive="base">
                                        <p:cTn id="13" dur="500" fill="hold"/>
                                        <p:tgtEl>
                                          <p:spTgt spid="7">
                                            <p:txEl>
                                              <p:pRg st="8" end="8"/>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xEl>
                                              <p:pRg st="10" end="10"/>
                                            </p:txEl>
                                          </p:spTgt>
                                        </p:tgtEl>
                                        <p:attrNameLst>
                                          <p:attrName>style.visibility</p:attrName>
                                        </p:attrNameLst>
                                      </p:cBhvr>
                                      <p:to>
                                        <p:strVal val="visible"/>
                                      </p:to>
                                    </p:set>
                                    <p:anim calcmode="lin" valueType="num">
                                      <p:cBhvr additive="base">
                                        <p:cTn id="19" dur="500" fill="hold"/>
                                        <p:tgtEl>
                                          <p:spTgt spid="7">
                                            <p:txEl>
                                              <p:pRg st="10" end="1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6848FC-F81C-3494-8A5B-226842222D90}"/>
              </a:ext>
            </a:extLst>
          </p:cNvPr>
          <p:cNvSpPr>
            <a:spLocks noGrp="1"/>
          </p:cNvSpPr>
          <p:nvPr>
            <p:ph type="title"/>
          </p:nvPr>
        </p:nvSpPr>
        <p:spPr>
          <a:xfrm>
            <a:off x="523072" y="702156"/>
            <a:ext cx="9926655" cy="1188720"/>
          </a:xfrm>
        </p:spPr>
        <p:txBody>
          <a:bodyPr>
            <a:normAutofit/>
          </a:bodyPr>
          <a:lstStyle/>
          <a:p>
            <a:r>
              <a:rPr lang="en-US" dirty="0"/>
              <a:t>You obeyed him and were free from sin; </a:t>
            </a:r>
            <a:r>
              <a:rPr lang="en-US" dirty="0">
                <a:highlight>
                  <a:srgbClr val="FFFF00"/>
                </a:highlight>
              </a:rPr>
              <a:t>peace and hope and joy and love within</a:t>
            </a:r>
          </a:p>
        </p:txBody>
      </p:sp>
      <p:sp>
        <p:nvSpPr>
          <p:cNvPr id="46" name="Rectangle 45">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47">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49">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51">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7F54FFF8-2829-3832-658E-E6D9BE05E645}"/>
              </a:ext>
            </a:extLst>
          </p:cNvPr>
          <p:cNvSpPr>
            <a:spLocks noGrp="1"/>
          </p:cNvSpPr>
          <p:nvPr>
            <p:ph idx="1"/>
          </p:nvPr>
        </p:nvSpPr>
        <p:spPr>
          <a:xfrm>
            <a:off x="4054793" y="2040835"/>
            <a:ext cx="6079959" cy="4115009"/>
          </a:xfrm>
        </p:spPr>
        <p:txBody>
          <a:bodyPr>
            <a:normAutofit fontScale="47500" lnSpcReduction="20000"/>
          </a:bodyPr>
          <a:lstStyle/>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sz="2200" dirty="0"/>
          </a:p>
          <a:p>
            <a:pPr>
              <a:lnSpc>
                <a:spcPct val="100000"/>
              </a:lnSpc>
            </a:pPr>
            <a:endParaRPr lang="en-US" sz="3600" dirty="0">
              <a:effectLst/>
            </a:endParaRPr>
          </a:p>
          <a:p>
            <a:pPr>
              <a:lnSpc>
                <a:spcPct val="100000"/>
              </a:lnSpc>
            </a:pPr>
            <a:r>
              <a:rPr lang="en-US" sz="4200" dirty="0">
                <a:effectLst/>
              </a:rPr>
              <a:t>1 </a:t>
            </a:r>
            <a:r>
              <a:rPr lang="en-US" sz="4200" dirty="0" err="1">
                <a:effectLst/>
              </a:rPr>
              <a:t>jn</a:t>
            </a:r>
            <a:r>
              <a:rPr lang="en-US" sz="4200" dirty="0">
                <a:effectLst/>
              </a:rPr>
              <a:t> 4:19-21 “</a:t>
            </a:r>
            <a:r>
              <a:rPr lang="en-US" sz="4200" baseline="30000" dirty="0"/>
              <a:t>19 </a:t>
            </a:r>
            <a:r>
              <a:rPr lang="en-US" sz="4200" dirty="0"/>
              <a:t>We love Him because He first loved us. </a:t>
            </a:r>
          </a:p>
          <a:p>
            <a:pPr>
              <a:lnSpc>
                <a:spcPct val="100000"/>
              </a:lnSpc>
            </a:pPr>
            <a:endParaRPr lang="en-US" sz="4200" baseline="30000" dirty="0"/>
          </a:p>
          <a:p>
            <a:pPr>
              <a:lnSpc>
                <a:spcPct val="100000"/>
              </a:lnSpc>
            </a:pPr>
            <a:r>
              <a:rPr lang="en-US" sz="4200" baseline="30000" dirty="0"/>
              <a:t>20 </a:t>
            </a:r>
            <a:r>
              <a:rPr lang="en-US" sz="4200" dirty="0"/>
              <a:t>If someone says, “I love God,” and hates his brother, he is a liar; for he who does not love his brother whom he has seen, how can he love God whom he has not seen?</a:t>
            </a:r>
          </a:p>
          <a:p>
            <a:pPr>
              <a:lnSpc>
                <a:spcPct val="100000"/>
              </a:lnSpc>
            </a:pPr>
            <a:endParaRPr lang="en-US" sz="4200" dirty="0"/>
          </a:p>
          <a:p>
            <a:pPr>
              <a:lnSpc>
                <a:spcPct val="100000"/>
              </a:lnSpc>
            </a:pPr>
            <a:r>
              <a:rPr lang="en-US" sz="4200" dirty="0"/>
              <a:t> </a:t>
            </a:r>
            <a:r>
              <a:rPr lang="en-US" sz="4200" baseline="30000" dirty="0"/>
              <a:t>21 </a:t>
            </a:r>
            <a:r>
              <a:rPr lang="en-US" sz="4200" dirty="0"/>
              <a:t>And this commandment we have from Him: that he who loves God </a:t>
            </a:r>
            <a:r>
              <a:rPr lang="en-US" sz="4200" i="1" dirty="0"/>
              <a:t>must</a:t>
            </a:r>
            <a:r>
              <a:rPr lang="en-US" sz="4200" dirty="0"/>
              <a:t> love his brother also.</a:t>
            </a:r>
          </a:p>
          <a:p>
            <a:pPr>
              <a:lnSpc>
                <a:spcPct val="100000"/>
              </a:lnSpc>
            </a:pPr>
            <a:endParaRPr lang="en-US" sz="2400" dirty="0"/>
          </a:p>
          <a:p>
            <a:pPr>
              <a:lnSpc>
                <a:spcPct val="100000"/>
              </a:lnSpc>
            </a:pPr>
            <a:endParaRPr lang="en-US" sz="2000" dirty="0">
              <a:effectLst/>
            </a:endParaRPr>
          </a:p>
          <a:p>
            <a:pPr>
              <a:lnSpc>
                <a:spcPct val="100000"/>
              </a:lnSpc>
            </a:pPr>
            <a:endParaRPr lang="en-US" sz="2000" dirty="0"/>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marL="0" indent="0">
              <a:lnSpc>
                <a:spcPct val="100000"/>
              </a:lnSpc>
              <a:buNone/>
            </a:pPr>
            <a:endParaRPr lang="en-US" dirty="0"/>
          </a:p>
          <a:p>
            <a:pPr>
              <a:lnSpc>
                <a:spcPct val="100000"/>
              </a:lnSpc>
            </a:pPr>
            <a:endParaRPr lang="en-US" dirty="0"/>
          </a:p>
        </p:txBody>
      </p:sp>
      <p:pic>
        <p:nvPicPr>
          <p:cNvPr id="5" name="Picture 4" descr="Text&#10;&#10;Description automatically generated">
            <a:extLst>
              <a:ext uri="{FF2B5EF4-FFF2-40B4-BE49-F238E27FC236}">
                <a16:creationId xmlns:a16="http://schemas.microsoft.com/office/drawing/2014/main" id="{72E952DB-D148-0C61-7AAB-893BA53BE011}"/>
              </a:ext>
            </a:extLst>
          </p:cNvPr>
          <p:cNvPicPr>
            <a:picLocks noChangeAspect="1"/>
          </p:cNvPicPr>
          <p:nvPr/>
        </p:nvPicPr>
        <p:blipFill rotWithShape="1">
          <a:blip r:embed="rId3">
            <a:extLst>
              <a:ext uri="{28A0092B-C50C-407E-A947-70E740481C1C}">
                <a14:useLocalDpi xmlns:a14="http://schemas.microsoft.com/office/drawing/2010/main" val="0"/>
              </a:ext>
            </a:extLst>
          </a:blip>
          <a:srcRect l="21987" t="28587" r="-186" b="3418"/>
          <a:stretch/>
        </p:blipFill>
        <p:spPr>
          <a:xfrm>
            <a:off x="401881" y="2180497"/>
            <a:ext cx="3332988" cy="4045682"/>
          </a:xfrm>
          <a:prstGeom prst="rect">
            <a:avLst/>
          </a:prstGeom>
        </p:spPr>
      </p:pic>
    </p:spTree>
    <p:extLst>
      <p:ext uri="{BB962C8B-B14F-4D97-AF65-F5344CB8AC3E}">
        <p14:creationId xmlns:p14="http://schemas.microsoft.com/office/powerpoint/2010/main" val="606665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 calcmode="lin" valueType="num">
                                      <p:cBhvr additive="base">
                                        <p:cTn id="7" dur="5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xEl>
                                              <p:pRg st="7" end="7"/>
                                            </p:txEl>
                                          </p:spTgt>
                                        </p:tgtEl>
                                        <p:attrNameLst>
                                          <p:attrName>style.visibility</p:attrName>
                                        </p:attrNameLst>
                                      </p:cBhvr>
                                      <p:to>
                                        <p:strVal val="visible"/>
                                      </p:to>
                                    </p:set>
                                    <p:anim calcmode="lin" valueType="num">
                                      <p:cBhvr additive="base">
                                        <p:cTn id="13" dur="500" fill="hold"/>
                                        <p:tgtEl>
                                          <p:spTgt spid="7">
                                            <p:txEl>
                                              <p:pRg st="7" end="7"/>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xEl>
                                              <p:pRg st="9" end="9"/>
                                            </p:txEl>
                                          </p:spTgt>
                                        </p:tgtEl>
                                        <p:attrNameLst>
                                          <p:attrName>style.visibility</p:attrName>
                                        </p:attrNameLst>
                                      </p:cBhvr>
                                      <p:to>
                                        <p:strVal val="visible"/>
                                      </p:to>
                                    </p:set>
                                    <p:anim calcmode="lin" valueType="num">
                                      <p:cBhvr additive="base">
                                        <p:cTn id="19" dur="500" fill="hold"/>
                                        <p:tgtEl>
                                          <p:spTgt spid="7">
                                            <p:txEl>
                                              <p:pRg st="9" end="9"/>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OUR GOD IS MORE THAN ABLE!">
            <a:extLst>
              <a:ext uri="{FF2B5EF4-FFF2-40B4-BE49-F238E27FC236}">
                <a16:creationId xmlns:a16="http://schemas.microsoft.com/office/drawing/2014/main" id="{887A0C0C-C218-660E-D4AF-324D0BF8068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9064" y="1139483"/>
            <a:ext cx="10114671" cy="5289452"/>
          </a:xfrm>
          <a:prstGeom prst="rect">
            <a:avLst/>
          </a:prstGeom>
          <a:noFill/>
          <a:ln>
            <a:noFill/>
          </a:ln>
        </p:spPr>
      </p:pic>
    </p:spTree>
    <p:extLst>
      <p:ext uri="{BB962C8B-B14F-4D97-AF65-F5344CB8AC3E}">
        <p14:creationId xmlns:p14="http://schemas.microsoft.com/office/powerpoint/2010/main" val="2862184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4">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6848FC-F81C-3494-8A5B-226842222D90}"/>
              </a:ext>
            </a:extLst>
          </p:cNvPr>
          <p:cNvSpPr>
            <a:spLocks noGrp="1"/>
          </p:cNvSpPr>
          <p:nvPr>
            <p:ph type="title"/>
          </p:nvPr>
        </p:nvSpPr>
        <p:spPr>
          <a:xfrm>
            <a:off x="523072" y="702156"/>
            <a:ext cx="9926655" cy="1188720"/>
          </a:xfrm>
        </p:spPr>
        <p:txBody>
          <a:bodyPr>
            <a:normAutofit/>
          </a:bodyPr>
          <a:lstStyle/>
          <a:p>
            <a:r>
              <a:rPr lang="en-US" dirty="0">
                <a:highlight>
                  <a:srgbClr val="FFFF00"/>
                </a:highlight>
              </a:rPr>
              <a:t>In his image god created you</a:t>
            </a:r>
            <a:r>
              <a:rPr lang="en-US" dirty="0"/>
              <a:t>; in new birth he gave you life anew</a:t>
            </a:r>
          </a:p>
        </p:txBody>
      </p:sp>
      <p:sp>
        <p:nvSpPr>
          <p:cNvPr id="36" name="Rectangle 26">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8">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30">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2">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Diagram&#10;&#10;Description automatically generated">
            <a:extLst>
              <a:ext uri="{FF2B5EF4-FFF2-40B4-BE49-F238E27FC236}">
                <a16:creationId xmlns:a16="http://schemas.microsoft.com/office/drawing/2014/main" id="{B2BBFC07-F6D2-6F3E-F909-22F7DB304958}"/>
              </a:ext>
            </a:extLst>
          </p:cNvPr>
          <p:cNvPicPr>
            <a:picLocks noChangeAspect="1"/>
          </p:cNvPicPr>
          <p:nvPr/>
        </p:nvPicPr>
        <p:blipFill rotWithShape="1">
          <a:blip r:embed="rId3">
            <a:extLst>
              <a:ext uri="{28A0092B-C50C-407E-A947-70E740481C1C}">
                <a14:useLocalDpi xmlns:a14="http://schemas.microsoft.com/office/drawing/2010/main" val="0"/>
              </a:ext>
            </a:extLst>
          </a:blip>
          <a:srcRect r="7730" b="3"/>
          <a:stretch/>
        </p:blipFill>
        <p:spPr>
          <a:xfrm>
            <a:off x="401880" y="2180496"/>
            <a:ext cx="3332988" cy="4045683"/>
          </a:xfrm>
          <a:prstGeom prst="rect">
            <a:avLst/>
          </a:prstGeom>
        </p:spPr>
      </p:pic>
      <p:sp>
        <p:nvSpPr>
          <p:cNvPr id="7" name="Content Placeholder 6">
            <a:extLst>
              <a:ext uri="{FF2B5EF4-FFF2-40B4-BE49-F238E27FC236}">
                <a16:creationId xmlns:a16="http://schemas.microsoft.com/office/drawing/2014/main" id="{7F54FFF8-2829-3832-658E-E6D9BE05E645}"/>
              </a:ext>
            </a:extLst>
          </p:cNvPr>
          <p:cNvSpPr>
            <a:spLocks noGrp="1"/>
          </p:cNvSpPr>
          <p:nvPr>
            <p:ph idx="1"/>
          </p:nvPr>
        </p:nvSpPr>
        <p:spPr>
          <a:xfrm>
            <a:off x="4054793" y="2180496"/>
            <a:ext cx="6394934" cy="4220304"/>
          </a:xfrm>
        </p:spPr>
        <p:txBody>
          <a:bodyPr>
            <a:normAutofit lnSpcReduction="10000"/>
          </a:bodyPr>
          <a:lstStyle/>
          <a:p>
            <a:r>
              <a:rPr lang="en-US" sz="2000" dirty="0"/>
              <a:t>Gen 1:26-27 “</a:t>
            </a:r>
            <a:r>
              <a:rPr lang="en-US" sz="2000" baseline="30000" dirty="0"/>
              <a:t>26 </a:t>
            </a:r>
            <a:r>
              <a:rPr lang="en-US" sz="2000" dirty="0"/>
              <a:t>Then God said, “Let Us make man in Our image, according to Our likeness; let them have dominion over the fish of the sea, over the birds of the air, and over the cattle, over all the earth and over every creeping thing that creeps on the earth.” </a:t>
            </a:r>
            <a:r>
              <a:rPr lang="en-US" sz="2000" baseline="30000" dirty="0"/>
              <a:t>27 </a:t>
            </a:r>
            <a:r>
              <a:rPr lang="en-US" sz="2000" dirty="0"/>
              <a:t>So God created man in His </a:t>
            </a:r>
            <a:r>
              <a:rPr lang="en-US" sz="2000" i="1" dirty="0"/>
              <a:t>own</a:t>
            </a:r>
            <a:r>
              <a:rPr lang="en-US" sz="2000" dirty="0"/>
              <a:t> image; in the image of God He created him; male and female He created them. </a:t>
            </a:r>
          </a:p>
          <a:p>
            <a:endParaRPr lang="en-US" sz="2000" dirty="0"/>
          </a:p>
          <a:p>
            <a:r>
              <a:rPr lang="en-US" sz="2000" dirty="0"/>
              <a:t>Gen 5:1 “5 This is the book of the genealogy of Adam. In the day that God created man, He made him in the likeness of God.”</a:t>
            </a:r>
          </a:p>
          <a:p>
            <a:endParaRPr lang="en-US" dirty="0"/>
          </a:p>
        </p:txBody>
      </p:sp>
    </p:spTree>
    <p:extLst>
      <p:ext uri="{BB962C8B-B14F-4D97-AF65-F5344CB8AC3E}">
        <p14:creationId xmlns:p14="http://schemas.microsoft.com/office/powerpoint/2010/main" val="34095295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4">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6848FC-F81C-3494-8A5B-226842222D90}"/>
              </a:ext>
            </a:extLst>
          </p:cNvPr>
          <p:cNvSpPr>
            <a:spLocks noGrp="1"/>
          </p:cNvSpPr>
          <p:nvPr>
            <p:ph type="title"/>
          </p:nvPr>
        </p:nvSpPr>
        <p:spPr>
          <a:xfrm>
            <a:off x="523072" y="702156"/>
            <a:ext cx="9926655" cy="1188720"/>
          </a:xfrm>
        </p:spPr>
        <p:txBody>
          <a:bodyPr>
            <a:normAutofit/>
          </a:bodyPr>
          <a:lstStyle/>
          <a:p>
            <a:r>
              <a:rPr lang="en-US" dirty="0"/>
              <a:t>In his image god created you; </a:t>
            </a:r>
            <a:r>
              <a:rPr lang="en-US" dirty="0">
                <a:highlight>
                  <a:srgbClr val="FFFF00"/>
                </a:highlight>
              </a:rPr>
              <a:t>in new birth he gave you life anew</a:t>
            </a:r>
          </a:p>
        </p:txBody>
      </p:sp>
      <p:sp>
        <p:nvSpPr>
          <p:cNvPr id="36" name="Rectangle 26">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8">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30">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2">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7F54FFF8-2829-3832-658E-E6D9BE05E645}"/>
              </a:ext>
            </a:extLst>
          </p:cNvPr>
          <p:cNvSpPr>
            <a:spLocks noGrp="1"/>
          </p:cNvSpPr>
          <p:nvPr>
            <p:ph idx="1"/>
          </p:nvPr>
        </p:nvSpPr>
        <p:spPr>
          <a:xfrm>
            <a:off x="4054793" y="2180496"/>
            <a:ext cx="6394934" cy="4045682"/>
          </a:xfrm>
        </p:spPr>
        <p:txBody>
          <a:bodyPr>
            <a:normAutofit lnSpcReduction="10000"/>
          </a:bodyPr>
          <a:lstStyle/>
          <a:p>
            <a:r>
              <a:rPr lang="en-US" sz="2400" dirty="0"/>
              <a:t>Rom 6:4 “</a:t>
            </a:r>
            <a:r>
              <a:rPr lang="en-US" sz="2400" baseline="30000" dirty="0"/>
              <a:t>4 </a:t>
            </a:r>
            <a:r>
              <a:rPr lang="en-US" sz="2400" dirty="0"/>
              <a:t>Therefore we were buried with Him through baptism into death, that just as Christ was raised from the dead by the glory of the Father, even so we also should walk in newness of life.</a:t>
            </a:r>
          </a:p>
          <a:p>
            <a:endParaRPr lang="en-US" sz="2400" dirty="0"/>
          </a:p>
          <a:p>
            <a:r>
              <a:rPr lang="en-US" sz="2400" dirty="0"/>
              <a:t>2 Cor 5:17 “</a:t>
            </a:r>
            <a:r>
              <a:rPr lang="en-US" sz="2400" baseline="30000" dirty="0"/>
              <a:t>17 </a:t>
            </a:r>
            <a:r>
              <a:rPr lang="en-US" sz="2400" dirty="0"/>
              <a:t>Therefore, if anyone </a:t>
            </a:r>
            <a:r>
              <a:rPr lang="en-US" sz="2400" i="1" dirty="0"/>
              <a:t>is</a:t>
            </a:r>
            <a:r>
              <a:rPr lang="en-US" sz="2400" dirty="0"/>
              <a:t> in Christ, </a:t>
            </a:r>
            <a:r>
              <a:rPr lang="en-US" sz="2400" i="1" dirty="0"/>
              <a:t>he is</a:t>
            </a:r>
            <a:r>
              <a:rPr lang="en-US" sz="2400" dirty="0"/>
              <a:t> a new creation; old things have passed away; behold, all things have become new. </a:t>
            </a:r>
          </a:p>
          <a:p>
            <a:endParaRPr lang="en-US" dirty="0"/>
          </a:p>
        </p:txBody>
      </p:sp>
      <p:pic>
        <p:nvPicPr>
          <p:cNvPr id="4" name="Picture 3" descr="Text, logo&#10;&#10;Description automatically generated">
            <a:extLst>
              <a:ext uri="{FF2B5EF4-FFF2-40B4-BE49-F238E27FC236}">
                <a16:creationId xmlns:a16="http://schemas.microsoft.com/office/drawing/2014/main" id="{B0E6A2B9-3686-B75A-0F49-28B48BB2A5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80" y="2180495"/>
            <a:ext cx="3332988" cy="4045683"/>
          </a:xfrm>
          <a:prstGeom prst="rect">
            <a:avLst/>
          </a:prstGeom>
        </p:spPr>
      </p:pic>
    </p:spTree>
    <p:extLst>
      <p:ext uri="{BB962C8B-B14F-4D97-AF65-F5344CB8AC3E}">
        <p14:creationId xmlns:p14="http://schemas.microsoft.com/office/powerpoint/2010/main" val="40189988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4">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6848FC-F81C-3494-8A5B-226842222D90}"/>
              </a:ext>
            </a:extLst>
          </p:cNvPr>
          <p:cNvSpPr>
            <a:spLocks noGrp="1"/>
          </p:cNvSpPr>
          <p:nvPr>
            <p:ph type="title"/>
          </p:nvPr>
        </p:nvSpPr>
        <p:spPr>
          <a:xfrm>
            <a:off x="523072" y="702156"/>
            <a:ext cx="9926655" cy="1188720"/>
          </a:xfrm>
        </p:spPr>
        <p:txBody>
          <a:bodyPr>
            <a:normAutofit/>
          </a:bodyPr>
          <a:lstStyle/>
          <a:p>
            <a:r>
              <a:rPr lang="en-US" dirty="0">
                <a:highlight>
                  <a:srgbClr val="FFFF00"/>
                </a:highlight>
              </a:rPr>
              <a:t>And his matchless love you now proclaim</a:t>
            </a:r>
            <a:r>
              <a:rPr lang="en-US" dirty="0"/>
              <a:t>; you must live to glorify His name</a:t>
            </a:r>
          </a:p>
        </p:txBody>
      </p:sp>
      <p:sp>
        <p:nvSpPr>
          <p:cNvPr id="36" name="Rectangle 26">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8">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30">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2">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7F54FFF8-2829-3832-658E-E6D9BE05E645}"/>
              </a:ext>
            </a:extLst>
          </p:cNvPr>
          <p:cNvSpPr>
            <a:spLocks noGrp="1"/>
          </p:cNvSpPr>
          <p:nvPr>
            <p:ph idx="1"/>
          </p:nvPr>
        </p:nvSpPr>
        <p:spPr>
          <a:xfrm>
            <a:off x="4054793" y="2180496"/>
            <a:ext cx="6394934" cy="4045682"/>
          </a:xfrm>
        </p:spPr>
        <p:txBody>
          <a:bodyPr>
            <a:normAutofit fontScale="62500" lnSpcReduction="20000"/>
          </a:bodyPr>
          <a:lstStyle/>
          <a:p>
            <a:endParaRPr lang="en-US" sz="2800" dirty="0"/>
          </a:p>
          <a:p>
            <a:endParaRPr lang="en-US" sz="2800" dirty="0"/>
          </a:p>
          <a:p>
            <a:r>
              <a:rPr lang="en-US" sz="4000" dirty="0"/>
              <a:t>Jn 3:16 “</a:t>
            </a:r>
            <a:r>
              <a:rPr lang="en-US" sz="4000" baseline="30000" dirty="0"/>
              <a:t>16 </a:t>
            </a:r>
            <a:r>
              <a:rPr lang="en-US" sz="4000" dirty="0"/>
              <a:t>For God so loved the world that He gave His only begotten Son, that whoever believes in Him should not perish but have everlasting life. </a:t>
            </a:r>
          </a:p>
          <a:p>
            <a:endParaRPr lang="en-US" sz="4000" dirty="0"/>
          </a:p>
          <a:p>
            <a:r>
              <a:rPr lang="en-US" sz="4000" dirty="0"/>
              <a:t>Jn 15:13 “</a:t>
            </a:r>
            <a:r>
              <a:rPr lang="en-US" sz="4000" baseline="30000" dirty="0"/>
              <a:t>13 </a:t>
            </a:r>
            <a:r>
              <a:rPr lang="en-US" sz="4000" dirty="0"/>
              <a:t>Greater love has no one than this, than to lay down one’s life for his friends. </a:t>
            </a:r>
          </a:p>
          <a:p>
            <a:endParaRPr lang="en-US" sz="3200" dirty="0"/>
          </a:p>
          <a:p>
            <a:endParaRPr lang="en-US" sz="2800" dirty="0"/>
          </a:p>
          <a:p>
            <a:pPr marL="0" indent="0">
              <a:buNone/>
            </a:pPr>
            <a:endParaRPr lang="en-US" sz="2400" dirty="0"/>
          </a:p>
          <a:p>
            <a:endParaRPr lang="en-US" dirty="0"/>
          </a:p>
        </p:txBody>
      </p:sp>
      <p:pic>
        <p:nvPicPr>
          <p:cNvPr id="5" name="Picture 4">
            <a:extLst>
              <a:ext uri="{FF2B5EF4-FFF2-40B4-BE49-F238E27FC236}">
                <a16:creationId xmlns:a16="http://schemas.microsoft.com/office/drawing/2014/main" id="{8476D50C-CC83-89EE-6052-1DDF4EEAEB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80" y="2180496"/>
            <a:ext cx="3332988" cy="4045682"/>
          </a:xfrm>
          <a:prstGeom prst="rect">
            <a:avLst/>
          </a:prstGeom>
        </p:spPr>
      </p:pic>
    </p:spTree>
    <p:extLst>
      <p:ext uri="{BB962C8B-B14F-4D97-AF65-F5344CB8AC3E}">
        <p14:creationId xmlns:p14="http://schemas.microsoft.com/office/powerpoint/2010/main" val="20544923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 calcmode="lin" valueType="num">
                                      <p:cBhvr additive="base">
                                        <p:cTn id="13"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4">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6848FC-F81C-3494-8A5B-226842222D90}"/>
              </a:ext>
            </a:extLst>
          </p:cNvPr>
          <p:cNvSpPr>
            <a:spLocks noGrp="1"/>
          </p:cNvSpPr>
          <p:nvPr>
            <p:ph type="title"/>
          </p:nvPr>
        </p:nvSpPr>
        <p:spPr>
          <a:xfrm>
            <a:off x="523072" y="702156"/>
            <a:ext cx="9926655" cy="1188720"/>
          </a:xfrm>
        </p:spPr>
        <p:txBody>
          <a:bodyPr>
            <a:normAutofit/>
          </a:bodyPr>
          <a:lstStyle/>
          <a:p>
            <a:r>
              <a:rPr lang="en-US" dirty="0">
                <a:highlight>
                  <a:srgbClr val="FFFF00"/>
                </a:highlight>
              </a:rPr>
              <a:t>And his matchless love you now proclaim</a:t>
            </a:r>
            <a:r>
              <a:rPr lang="en-US" dirty="0"/>
              <a:t>; you must live to glorify His name</a:t>
            </a:r>
          </a:p>
        </p:txBody>
      </p:sp>
      <p:sp>
        <p:nvSpPr>
          <p:cNvPr id="36" name="Rectangle 26">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8">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30">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2">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7F54FFF8-2829-3832-658E-E6D9BE05E645}"/>
              </a:ext>
            </a:extLst>
          </p:cNvPr>
          <p:cNvSpPr>
            <a:spLocks noGrp="1"/>
          </p:cNvSpPr>
          <p:nvPr>
            <p:ph idx="1"/>
          </p:nvPr>
        </p:nvSpPr>
        <p:spPr>
          <a:xfrm>
            <a:off x="4054793" y="2180496"/>
            <a:ext cx="6394934" cy="4045682"/>
          </a:xfrm>
        </p:spPr>
        <p:txBody>
          <a:bodyPr>
            <a:normAutofit fontScale="85000" lnSpcReduction="20000"/>
          </a:bodyPr>
          <a:lstStyle/>
          <a:p>
            <a:endParaRPr lang="en-US" sz="2800" dirty="0"/>
          </a:p>
          <a:p>
            <a:r>
              <a:rPr lang="en-US" sz="2800" dirty="0"/>
              <a:t>Rom 5:5-8 “</a:t>
            </a:r>
            <a:r>
              <a:rPr lang="en-US" sz="2800" baseline="30000" dirty="0"/>
              <a:t>5 </a:t>
            </a:r>
            <a:r>
              <a:rPr lang="en-US" sz="2800" dirty="0"/>
              <a:t>Now hope does not disappoint, because the love of God has been poured out in our hearts by the Holy Spirit who was given to us. </a:t>
            </a:r>
            <a:r>
              <a:rPr lang="en-US" sz="2800" baseline="30000" dirty="0"/>
              <a:t>6 </a:t>
            </a:r>
            <a:r>
              <a:rPr lang="en-US" sz="2800" dirty="0"/>
              <a:t>For when we were still without strength, in due time Christ died for the ungodly. </a:t>
            </a:r>
            <a:r>
              <a:rPr lang="en-US" sz="2800" baseline="30000" dirty="0"/>
              <a:t>7 </a:t>
            </a:r>
            <a:r>
              <a:rPr lang="en-US" sz="2800" dirty="0"/>
              <a:t>For scarcely for a righteous man will one die; yet perhaps for a good man someone would even dare to die. </a:t>
            </a:r>
            <a:r>
              <a:rPr lang="en-US" sz="2800" baseline="30000" dirty="0"/>
              <a:t>8 </a:t>
            </a:r>
            <a:r>
              <a:rPr lang="en-US" sz="2800" dirty="0"/>
              <a:t>But God demonstrates His own love toward us, in that while we were still sinners, Christ died for us. </a:t>
            </a:r>
          </a:p>
          <a:p>
            <a:pPr marL="0" indent="0">
              <a:buNone/>
            </a:pPr>
            <a:endParaRPr lang="en-US" sz="2400" dirty="0"/>
          </a:p>
          <a:p>
            <a:endParaRPr lang="en-US" dirty="0"/>
          </a:p>
        </p:txBody>
      </p:sp>
      <p:pic>
        <p:nvPicPr>
          <p:cNvPr id="5" name="Picture 4">
            <a:extLst>
              <a:ext uri="{FF2B5EF4-FFF2-40B4-BE49-F238E27FC236}">
                <a16:creationId xmlns:a16="http://schemas.microsoft.com/office/drawing/2014/main" id="{8476D50C-CC83-89EE-6052-1DDF4EEAEB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80" y="2180496"/>
            <a:ext cx="3332988" cy="4045682"/>
          </a:xfrm>
          <a:prstGeom prst="rect">
            <a:avLst/>
          </a:prstGeom>
        </p:spPr>
      </p:pic>
    </p:spTree>
    <p:extLst>
      <p:ext uri="{BB962C8B-B14F-4D97-AF65-F5344CB8AC3E}">
        <p14:creationId xmlns:p14="http://schemas.microsoft.com/office/powerpoint/2010/main" val="265837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4">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6848FC-F81C-3494-8A5B-226842222D90}"/>
              </a:ext>
            </a:extLst>
          </p:cNvPr>
          <p:cNvSpPr>
            <a:spLocks noGrp="1"/>
          </p:cNvSpPr>
          <p:nvPr>
            <p:ph type="title"/>
          </p:nvPr>
        </p:nvSpPr>
        <p:spPr>
          <a:xfrm>
            <a:off x="523072" y="702156"/>
            <a:ext cx="9926655" cy="1188720"/>
          </a:xfrm>
        </p:spPr>
        <p:txBody>
          <a:bodyPr>
            <a:normAutofit/>
          </a:bodyPr>
          <a:lstStyle/>
          <a:p>
            <a:r>
              <a:rPr lang="en-US" dirty="0"/>
              <a:t>And his matchless love you now proclaim; </a:t>
            </a:r>
            <a:r>
              <a:rPr lang="en-US" dirty="0">
                <a:highlight>
                  <a:srgbClr val="FFFF00"/>
                </a:highlight>
              </a:rPr>
              <a:t>you must live to glorify His name</a:t>
            </a:r>
          </a:p>
        </p:txBody>
      </p:sp>
      <p:sp>
        <p:nvSpPr>
          <p:cNvPr id="36" name="Rectangle 26">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8">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30">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2">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7F54FFF8-2829-3832-658E-E6D9BE05E645}"/>
              </a:ext>
            </a:extLst>
          </p:cNvPr>
          <p:cNvSpPr>
            <a:spLocks noGrp="1"/>
          </p:cNvSpPr>
          <p:nvPr>
            <p:ph idx="1"/>
          </p:nvPr>
        </p:nvSpPr>
        <p:spPr>
          <a:xfrm>
            <a:off x="4054793" y="2180496"/>
            <a:ext cx="6394934" cy="4045682"/>
          </a:xfrm>
        </p:spPr>
        <p:txBody>
          <a:bodyPr>
            <a:normAutofit fontScale="77500" lnSpcReduction="20000"/>
          </a:bodyPr>
          <a:lstStyle/>
          <a:p>
            <a:endParaRPr lang="en-US" sz="2800" dirty="0"/>
          </a:p>
          <a:p>
            <a:r>
              <a:rPr lang="en-US" sz="3600" dirty="0"/>
              <a:t>Ps 115:1 “115 Not unto us, O </a:t>
            </a:r>
            <a:r>
              <a:rPr lang="en-US" sz="3600" cap="small" dirty="0">
                <a:effectLst/>
              </a:rPr>
              <a:t>Lord</a:t>
            </a:r>
            <a:r>
              <a:rPr lang="en-US" sz="3600" dirty="0"/>
              <a:t>, not unto us, But to Your name give glory, Because of Your mercy, Because of Your truth.</a:t>
            </a:r>
          </a:p>
          <a:p>
            <a:endParaRPr lang="en-US" sz="3600" dirty="0"/>
          </a:p>
          <a:p>
            <a:r>
              <a:rPr lang="en-US" sz="3600" dirty="0"/>
              <a:t>1 Cor 10:31 “</a:t>
            </a:r>
            <a:r>
              <a:rPr lang="en-US" sz="3600" baseline="30000" dirty="0"/>
              <a:t>31 </a:t>
            </a:r>
            <a:r>
              <a:rPr lang="en-US" sz="3600" dirty="0"/>
              <a:t>Therefore, whether you eat or drink, or whatever you do, do all to the glory of God. </a:t>
            </a:r>
          </a:p>
          <a:p>
            <a:endParaRPr lang="en-US" sz="2800" dirty="0"/>
          </a:p>
          <a:p>
            <a:pPr marL="0" indent="0">
              <a:buNone/>
            </a:pPr>
            <a:endParaRPr lang="en-US" sz="2400" dirty="0"/>
          </a:p>
          <a:p>
            <a:endParaRPr lang="en-US" dirty="0"/>
          </a:p>
        </p:txBody>
      </p:sp>
      <p:pic>
        <p:nvPicPr>
          <p:cNvPr id="4" name="Picture 3" descr="Text, whiteboard&#10;&#10;Description automatically generated">
            <a:extLst>
              <a:ext uri="{FF2B5EF4-FFF2-40B4-BE49-F238E27FC236}">
                <a16:creationId xmlns:a16="http://schemas.microsoft.com/office/drawing/2014/main" id="{27BDFF3F-106E-9523-950B-A75E646ED9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80" y="2180496"/>
            <a:ext cx="3332988" cy="4045682"/>
          </a:xfrm>
          <a:prstGeom prst="rect">
            <a:avLst/>
          </a:prstGeom>
        </p:spPr>
      </p:pic>
    </p:spTree>
    <p:extLst>
      <p:ext uri="{BB962C8B-B14F-4D97-AF65-F5344CB8AC3E}">
        <p14:creationId xmlns:p14="http://schemas.microsoft.com/office/powerpoint/2010/main" val="9508847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 calcmode="lin" valueType="num">
                                      <p:cBhvr additive="base">
                                        <p:cTn id="13" dur="5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24">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6848FC-F81C-3494-8A5B-226842222D90}"/>
              </a:ext>
            </a:extLst>
          </p:cNvPr>
          <p:cNvSpPr>
            <a:spLocks noGrp="1"/>
          </p:cNvSpPr>
          <p:nvPr>
            <p:ph type="title"/>
          </p:nvPr>
        </p:nvSpPr>
        <p:spPr>
          <a:xfrm>
            <a:off x="523072" y="702156"/>
            <a:ext cx="9926655" cy="1188720"/>
          </a:xfrm>
        </p:spPr>
        <p:txBody>
          <a:bodyPr>
            <a:normAutofit/>
          </a:bodyPr>
          <a:lstStyle/>
          <a:p>
            <a:r>
              <a:rPr lang="en-US" dirty="0"/>
              <a:t>And his matchless love you now proclaim; </a:t>
            </a:r>
            <a:r>
              <a:rPr lang="en-US" dirty="0">
                <a:highlight>
                  <a:srgbClr val="FFFF00"/>
                </a:highlight>
              </a:rPr>
              <a:t>you must live to glorify His name</a:t>
            </a:r>
          </a:p>
        </p:txBody>
      </p:sp>
      <p:sp>
        <p:nvSpPr>
          <p:cNvPr id="36" name="Rectangle 26">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28">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8" name="Rectangle 30">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32">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a:extLst>
              <a:ext uri="{FF2B5EF4-FFF2-40B4-BE49-F238E27FC236}">
                <a16:creationId xmlns:a16="http://schemas.microsoft.com/office/drawing/2014/main" id="{7F54FFF8-2829-3832-658E-E6D9BE05E645}"/>
              </a:ext>
            </a:extLst>
          </p:cNvPr>
          <p:cNvSpPr>
            <a:spLocks noGrp="1"/>
          </p:cNvSpPr>
          <p:nvPr>
            <p:ph idx="1"/>
          </p:nvPr>
        </p:nvSpPr>
        <p:spPr>
          <a:xfrm>
            <a:off x="4054793" y="2180496"/>
            <a:ext cx="6394934" cy="4220304"/>
          </a:xfrm>
        </p:spPr>
        <p:txBody>
          <a:bodyPr>
            <a:normAutofit fontScale="25000" lnSpcReduction="20000"/>
          </a:bodyPr>
          <a:lstStyle/>
          <a:p>
            <a:endParaRPr lang="en-US" sz="2800" dirty="0"/>
          </a:p>
          <a:p>
            <a:endParaRPr lang="en-US" sz="3600" dirty="0"/>
          </a:p>
          <a:p>
            <a:endParaRPr lang="en-US" sz="8000" dirty="0"/>
          </a:p>
          <a:p>
            <a:r>
              <a:rPr lang="en-US" sz="8000" dirty="0"/>
              <a:t>Rev 4:11 “</a:t>
            </a:r>
            <a:r>
              <a:rPr lang="en-US" sz="8000" baseline="30000" dirty="0"/>
              <a:t>11 </a:t>
            </a:r>
            <a:r>
              <a:rPr lang="en-US" sz="8000" dirty="0"/>
              <a:t>“You are worthy, O Lord ,To receive glory and honor and power; For You created all things, And by Your will they exist and were created.”</a:t>
            </a:r>
          </a:p>
          <a:p>
            <a:endParaRPr lang="en-US" sz="8000" dirty="0"/>
          </a:p>
          <a:p>
            <a:r>
              <a:rPr lang="en-US" sz="8000" dirty="0"/>
              <a:t>Rev 5:12-13 “</a:t>
            </a:r>
            <a:r>
              <a:rPr lang="en-US" sz="8000" baseline="30000" dirty="0"/>
              <a:t>12 </a:t>
            </a:r>
            <a:r>
              <a:rPr lang="en-US" sz="8000" dirty="0"/>
              <a:t>saying with a loud voice: “Worthy is the Lamb who was slain To receive power and riches and wisdom, And strength and honor and glory and blessing!” </a:t>
            </a:r>
            <a:r>
              <a:rPr lang="en-US" sz="8000" baseline="30000" dirty="0"/>
              <a:t>13 </a:t>
            </a:r>
            <a:r>
              <a:rPr lang="en-US" sz="8000" dirty="0"/>
              <a:t>And every creature which is in heaven and on the earth and under the earth and such as are in the sea, and all that are in them, I heard saying: “Blessing and honor and glory and power </a:t>
            </a:r>
            <a:r>
              <a:rPr lang="en-US" sz="8000" i="1" dirty="0"/>
              <a:t>Be</a:t>
            </a:r>
            <a:r>
              <a:rPr lang="en-US" sz="8000" dirty="0"/>
              <a:t> to Him who sits on the throne, And to the Lamb, forever and ever!”</a:t>
            </a:r>
          </a:p>
          <a:p>
            <a:endParaRPr lang="en-US" sz="4000" dirty="0"/>
          </a:p>
          <a:p>
            <a:endParaRPr lang="en-US" sz="3600" dirty="0"/>
          </a:p>
          <a:p>
            <a:endParaRPr lang="en-US" sz="2800" dirty="0"/>
          </a:p>
          <a:p>
            <a:pPr marL="0" indent="0">
              <a:buNone/>
            </a:pPr>
            <a:endParaRPr lang="en-US" sz="2400" dirty="0"/>
          </a:p>
          <a:p>
            <a:endParaRPr lang="en-US" dirty="0"/>
          </a:p>
        </p:txBody>
      </p:sp>
      <p:pic>
        <p:nvPicPr>
          <p:cNvPr id="4" name="Picture 3" descr="Text, whiteboard&#10;&#10;Description automatically generated">
            <a:extLst>
              <a:ext uri="{FF2B5EF4-FFF2-40B4-BE49-F238E27FC236}">
                <a16:creationId xmlns:a16="http://schemas.microsoft.com/office/drawing/2014/main" id="{27BDFF3F-106E-9523-950B-A75E646ED9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80" y="2180496"/>
            <a:ext cx="3332988" cy="4045682"/>
          </a:xfrm>
          <a:prstGeom prst="rect">
            <a:avLst/>
          </a:prstGeom>
        </p:spPr>
      </p:pic>
    </p:spTree>
    <p:extLst>
      <p:ext uri="{BB962C8B-B14F-4D97-AF65-F5344CB8AC3E}">
        <p14:creationId xmlns:p14="http://schemas.microsoft.com/office/powerpoint/2010/main" val="152224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additive="base">
                                        <p:cTn id="7" dur="5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anim calcmode="lin" valueType="num">
                                      <p:cBhvr additive="base">
                                        <p:cTn id="13" dur="5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6848FC-F81C-3494-8A5B-226842222D90}"/>
              </a:ext>
            </a:extLst>
          </p:cNvPr>
          <p:cNvSpPr>
            <a:spLocks noGrp="1"/>
          </p:cNvSpPr>
          <p:nvPr>
            <p:ph type="title"/>
          </p:nvPr>
        </p:nvSpPr>
        <p:spPr>
          <a:xfrm>
            <a:off x="523072" y="702156"/>
            <a:ext cx="9926655" cy="1188720"/>
          </a:xfrm>
        </p:spPr>
        <p:txBody>
          <a:bodyPr>
            <a:normAutofit/>
          </a:bodyPr>
          <a:lstStyle/>
          <a:p>
            <a:r>
              <a:rPr lang="en-US" dirty="0">
                <a:highlight>
                  <a:srgbClr val="FFFF00"/>
                </a:highlight>
              </a:rPr>
              <a:t>You were bought at such an awful price</a:t>
            </a:r>
            <a:r>
              <a:rPr lang="en-US" dirty="0"/>
              <a:t>; </a:t>
            </a:r>
            <a:r>
              <a:rPr lang="en-US" dirty="0" err="1"/>
              <a:t>christ</a:t>
            </a:r>
            <a:r>
              <a:rPr lang="en-US" dirty="0"/>
              <a:t> redeemed you by his sacrifice </a:t>
            </a:r>
          </a:p>
        </p:txBody>
      </p:sp>
      <p:sp>
        <p:nvSpPr>
          <p:cNvPr id="46" name="Rectangle 45">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47">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49">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52" name="Rectangle 51">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Text, letter&#10;&#10;Description automatically generated">
            <a:extLst>
              <a:ext uri="{FF2B5EF4-FFF2-40B4-BE49-F238E27FC236}">
                <a16:creationId xmlns:a16="http://schemas.microsoft.com/office/drawing/2014/main" id="{52440695-05E0-F76D-4F72-D3EF3FD86F1C}"/>
              </a:ext>
            </a:extLst>
          </p:cNvPr>
          <p:cNvPicPr>
            <a:picLocks noChangeAspect="1"/>
          </p:cNvPicPr>
          <p:nvPr/>
        </p:nvPicPr>
        <p:blipFill rotWithShape="1">
          <a:blip r:embed="rId3">
            <a:extLst>
              <a:ext uri="{28A0092B-C50C-407E-A947-70E740481C1C}">
                <a14:useLocalDpi xmlns:a14="http://schemas.microsoft.com/office/drawing/2010/main" val="0"/>
              </a:ext>
            </a:extLst>
          </a:blip>
          <a:srcRect l="3752" t="2610" r="3134" b="2976"/>
          <a:stretch/>
        </p:blipFill>
        <p:spPr>
          <a:xfrm>
            <a:off x="401880" y="2180497"/>
            <a:ext cx="3332988" cy="4045682"/>
          </a:xfrm>
          <a:prstGeom prst="rect">
            <a:avLst/>
          </a:prstGeom>
        </p:spPr>
      </p:pic>
      <p:sp>
        <p:nvSpPr>
          <p:cNvPr id="7" name="Content Placeholder 6">
            <a:extLst>
              <a:ext uri="{FF2B5EF4-FFF2-40B4-BE49-F238E27FC236}">
                <a16:creationId xmlns:a16="http://schemas.microsoft.com/office/drawing/2014/main" id="{7F54FFF8-2829-3832-658E-E6D9BE05E645}"/>
              </a:ext>
            </a:extLst>
          </p:cNvPr>
          <p:cNvSpPr>
            <a:spLocks noGrp="1"/>
          </p:cNvSpPr>
          <p:nvPr>
            <p:ph idx="1"/>
          </p:nvPr>
        </p:nvSpPr>
        <p:spPr>
          <a:xfrm>
            <a:off x="4054793" y="2180496"/>
            <a:ext cx="6079959" cy="4677504"/>
          </a:xfrm>
        </p:spPr>
        <p:txBody>
          <a:bodyPr>
            <a:normAutofit fontScale="55000" lnSpcReduction="20000"/>
          </a:bodyPr>
          <a:lstStyle/>
          <a:p>
            <a:pPr>
              <a:lnSpc>
                <a:spcPct val="100000"/>
              </a:lnSpc>
            </a:pPr>
            <a:endParaRPr lang="en-US" dirty="0"/>
          </a:p>
          <a:p>
            <a:pPr>
              <a:lnSpc>
                <a:spcPct val="100000"/>
              </a:lnSpc>
            </a:pPr>
            <a:endParaRPr lang="en-US" dirty="0"/>
          </a:p>
          <a:p>
            <a:pPr>
              <a:lnSpc>
                <a:spcPct val="100000"/>
              </a:lnSpc>
            </a:pPr>
            <a:endParaRPr lang="en-US" dirty="0"/>
          </a:p>
          <a:p>
            <a:pPr>
              <a:lnSpc>
                <a:spcPct val="100000"/>
              </a:lnSpc>
            </a:pPr>
            <a:r>
              <a:rPr lang="en-US" sz="3600" dirty="0"/>
              <a:t>Mt 20:28 “</a:t>
            </a:r>
            <a:r>
              <a:rPr lang="en-US" sz="3600" baseline="30000" dirty="0"/>
              <a:t>28 </a:t>
            </a:r>
            <a:r>
              <a:rPr lang="en-US" sz="3600" dirty="0"/>
              <a:t>just as the Son of Man did not come to be served, but to serve, and to give His life a ransom for many.”</a:t>
            </a:r>
          </a:p>
          <a:p>
            <a:pPr>
              <a:lnSpc>
                <a:spcPct val="100000"/>
              </a:lnSpc>
            </a:pPr>
            <a:endParaRPr lang="en-US" sz="3600" dirty="0"/>
          </a:p>
          <a:p>
            <a:pPr>
              <a:lnSpc>
                <a:spcPct val="100000"/>
              </a:lnSpc>
            </a:pPr>
            <a:r>
              <a:rPr lang="en-US" sz="3600" dirty="0"/>
              <a:t>1 Cor 6:19-20 “</a:t>
            </a:r>
            <a:r>
              <a:rPr lang="en-US" sz="3600" baseline="30000" dirty="0"/>
              <a:t>19 </a:t>
            </a:r>
            <a:r>
              <a:rPr lang="en-US" sz="3600" dirty="0"/>
              <a:t>Or do you not know that your body is the temple of the Holy Spirit </a:t>
            </a:r>
            <a:r>
              <a:rPr lang="en-US" sz="3600" i="1" dirty="0"/>
              <a:t>who is</a:t>
            </a:r>
            <a:r>
              <a:rPr lang="en-US" sz="3600" dirty="0"/>
              <a:t> in you, whom you have from God, and you are not your own? </a:t>
            </a:r>
            <a:r>
              <a:rPr lang="en-US" sz="3600" baseline="30000" dirty="0"/>
              <a:t>20 </a:t>
            </a:r>
            <a:r>
              <a:rPr lang="en-US" sz="3600" dirty="0"/>
              <a:t>For you were bought at a price; therefore glorify God in your body and in your spirit, which are God’s.</a:t>
            </a:r>
          </a:p>
          <a:p>
            <a:pPr>
              <a:lnSpc>
                <a:spcPct val="100000"/>
              </a:lnSpc>
            </a:pPr>
            <a:endParaRPr lang="en-US" sz="3600" dirty="0"/>
          </a:p>
          <a:p>
            <a:pPr>
              <a:lnSpc>
                <a:spcPct val="100000"/>
              </a:lnSpc>
            </a:pPr>
            <a:r>
              <a:rPr lang="en-US" sz="3600" dirty="0"/>
              <a:t>1 Pet 2:24 “</a:t>
            </a:r>
            <a:r>
              <a:rPr lang="en-US" sz="3600" baseline="30000" dirty="0"/>
              <a:t>24 </a:t>
            </a:r>
            <a:r>
              <a:rPr lang="en-US" sz="3600" dirty="0"/>
              <a:t>who Himself bore our sins in His own body on the tree, that we, having died to sins, might live for righteousness—by whose stripes you were healed. </a:t>
            </a:r>
          </a:p>
          <a:p>
            <a:pPr>
              <a:lnSpc>
                <a:spcPct val="100000"/>
              </a:lnSpc>
            </a:pPr>
            <a:endParaRPr lang="en-US" dirty="0"/>
          </a:p>
          <a:p>
            <a:pPr>
              <a:lnSpc>
                <a:spcPct val="100000"/>
              </a:lnSpc>
            </a:pPr>
            <a:endParaRPr lang="en-US" dirty="0"/>
          </a:p>
          <a:p>
            <a:pPr>
              <a:lnSpc>
                <a:spcPct val="100000"/>
              </a:lnSpc>
            </a:pPr>
            <a:endParaRPr lang="en-US" dirty="0"/>
          </a:p>
          <a:p>
            <a:pPr>
              <a:lnSpc>
                <a:spcPct val="100000"/>
              </a:lnSpc>
            </a:pPr>
            <a:endParaRPr lang="en-US" dirty="0"/>
          </a:p>
          <a:p>
            <a:pPr marL="0" indent="0">
              <a:lnSpc>
                <a:spcPct val="100000"/>
              </a:lnSpc>
              <a:buNone/>
            </a:pPr>
            <a:endParaRPr lang="en-US" dirty="0"/>
          </a:p>
          <a:p>
            <a:pPr>
              <a:lnSpc>
                <a:spcPct val="100000"/>
              </a:lnSpc>
            </a:pPr>
            <a:endParaRPr lang="en-US" dirty="0"/>
          </a:p>
        </p:txBody>
      </p:sp>
    </p:spTree>
    <p:extLst>
      <p:ext uri="{BB962C8B-B14F-4D97-AF65-F5344CB8AC3E}">
        <p14:creationId xmlns:p14="http://schemas.microsoft.com/office/powerpoint/2010/main" val="26711245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additive="base">
                                        <p:cTn id="7" dur="5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anim calcmode="lin" valueType="num">
                                      <p:cBhvr additive="base">
                                        <p:cTn id="13" dur="5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anim calcmode="lin" valueType="num">
                                      <p:cBhvr additive="base">
                                        <p:cTn id="19" dur="500" fill="hold"/>
                                        <p:tgtEl>
                                          <p:spTgt spid="7">
                                            <p:txEl>
                                              <p:pRg st="7" end="7"/>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8D2B4922-7602-46A0-9EEB-1F737C65F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72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6848FC-F81C-3494-8A5B-226842222D90}"/>
              </a:ext>
            </a:extLst>
          </p:cNvPr>
          <p:cNvSpPr>
            <a:spLocks noGrp="1"/>
          </p:cNvSpPr>
          <p:nvPr>
            <p:ph type="title"/>
          </p:nvPr>
        </p:nvSpPr>
        <p:spPr>
          <a:xfrm>
            <a:off x="523072" y="702156"/>
            <a:ext cx="9926655" cy="1188720"/>
          </a:xfrm>
        </p:spPr>
        <p:txBody>
          <a:bodyPr>
            <a:normAutofit/>
          </a:bodyPr>
          <a:lstStyle/>
          <a:p>
            <a:r>
              <a:rPr lang="en-US" dirty="0"/>
              <a:t>You were bought at such an awful price; </a:t>
            </a:r>
            <a:r>
              <a:rPr lang="en-US" dirty="0" err="1">
                <a:highlight>
                  <a:srgbClr val="FFFF00"/>
                </a:highlight>
              </a:rPr>
              <a:t>christ</a:t>
            </a:r>
            <a:r>
              <a:rPr lang="en-US" dirty="0">
                <a:highlight>
                  <a:srgbClr val="FFFF00"/>
                </a:highlight>
              </a:rPr>
              <a:t> redeemed you by his sacrifice </a:t>
            </a:r>
          </a:p>
        </p:txBody>
      </p:sp>
      <p:sp>
        <p:nvSpPr>
          <p:cNvPr id="59" name="Rectangle 58">
            <a:extLst>
              <a:ext uri="{FF2B5EF4-FFF2-40B4-BE49-F238E27FC236}">
                <a16:creationId xmlns:a16="http://schemas.microsoft.com/office/drawing/2014/main" id="{970450C2-785F-4B9A-ADCF-A3081A1C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457200"/>
            <a:ext cx="3332988"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60">
            <a:extLst>
              <a:ext uri="{FF2B5EF4-FFF2-40B4-BE49-F238E27FC236}">
                <a16:creationId xmlns:a16="http://schemas.microsoft.com/office/drawing/2014/main" id="{6616FE08-2FA4-454F-8805-C2B340EE8C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17647" y="457200"/>
            <a:ext cx="3332988"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3" name="Rectangle 62">
            <a:extLst>
              <a:ext uri="{FF2B5EF4-FFF2-40B4-BE49-F238E27FC236}">
                <a16:creationId xmlns:a16="http://schemas.microsoft.com/office/drawing/2014/main" id="{AD6FD8DB-BEB0-487A-910E-E4D3E89D73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7932" y="453643"/>
            <a:ext cx="3332988"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64">
            <a:extLst>
              <a:ext uri="{FF2B5EF4-FFF2-40B4-BE49-F238E27FC236}">
                <a16:creationId xmlns:a16="http://schemas.microsoft.com/office/drawing/2014/main" id="{E7F0B04F-9887-478F-B1F0-5B28D467D1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1880" y="2180496"/>
            <a:ext cx="3332988" cy="4045683"/>
          </a:xfrm>
          <a:prstGeom prst="rect">
            <a:avLst/>
          </a:prstGeom>
          <a:solidFill>
            <a:schemeClr val="bg1"/>
          </a:solidFill>
          <a:ln w="38100">
            <a:solidFill>
              <a:srgbClr val="4653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iagram, timeline&#10;&#10;Description automatically generated">
            <a:extLst>
              <a:ext uri="{FF2B5EF4-FFF2-40B4-BE49-F238E27FC236}">
                <a16:creationId xmlns:a16="http://schemas.microsoft.com/office/drawing/2014/main" id="{A5C499AA-A992-A759-2B7B-9FD016ECAA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880" y="2180496"/>
            <a:ext cx="3332988" cy="4045683"/>
          </a:xfrm>
          <a:prstGeom prst="rect">
            <a:avLst/>
          </a:prstGeom>
        </p:spPr>
      </p:pic>
      <p:sp>
        <p:nvSpPr>
          <p:cNvPr id="7" name="Content Placeholder 6">
            <a:extLst>
              <a:ext uri="{FF2B5EF4-FFF2-40B4-BE49-F238E27FC236}">
                <a16:creationId xmlns:a16="http://schemas.microsoft.com/office/drawing/2014/main" id="{7F54FFF8-2829-3832-658E-E6D9BE05E645}"/>
              </a:ext>
            </a:extLst>
          </p:cNvPr>
          <p:cNvSpPr>
            <a:spLocks noGrp="1"/>
          </p:cNvSpPr>
          <p:nvPr>
            <p:ph idx="1"/>
          </p:nvPr>
        </p:nvSpPr>
        <p:spPr>
          <a:xfrm>
            <a:off x="4054794" y="1890876"/>
            <a:ext cx="6394934" cy="4967124"/>
          </a:xfrm>
        </p:spPr>
        <p:txBody>
          <a:bodyPr>
            <a:normAutofit fontScale="25000" lnSpcReduction="20000"/>
          </a:bodyPr>
          <a:lstStyle/>
          <a:p>
            <a:pPr>
              <a:lnSpc>
                <a:spcPct val="100000"/>
              </a:lnSpc>
            </a:pPr>
            <a:endParaRPr lang="en-US" sz="1400" dirty="0"/>
          </a:p>
          <a:p>
            <a:pPr>
              <a:lnSpc>
                <a:spcPct val="100000"/>
              </a:lnSpc>
            </a:pPr>
            <a:endParaRPr lang="en-US" sz="1400" dirty="0"/>
          </a:p>
          <a:p>
            <a:pPr>
              <a:lnSpc>
                <a:spcPct val="100000"/>
              </a:lnSpc>
            </a:pPr>
            <a:endParaRPr lang="en-US" sz="1400" dirty="0"/>
          </a:p>
          <a:p>
            <a:pPr>
              <a:lnSpc>
                <a:spcPct val="100000"/>
              </a:lnSpc>
            </a:pPr>
            <a:endParaRPr lang="en-US" sz="1900" dirty="0"/>
          </a:p>
          <a:p>
            <a:pPr>
              <a:lnSpc>
                <a:spcPct val="100000"/>
              </a:lnSpc>
            </a:pPr>
            <a:endParaRPr lang="en-US" sz="1900" dirty="0"/>
          </a:p>
          <a:p>
            <a:pPr>
              <a:lnSpc>
                <a:spcPct val="100000"/>
              </a:lnSpc>
            </a:pPr>
            <a:endParaRPr lang="en-US" sz="1900" dirty="0"/>
          </a:p>
          <a:p>
            <a:pPr>
              <a:lnSpc>
                <a:spcPct val="100000"/>
              </a:lnSpc>
            </a:pPr>
            <a:r>
              <a:rPr lang="en-US" sz="7200" dirty="0"/>
              <a:t>Gal 3:13 “</a:t>
            </a:r>
            <a:r>
              <a:rPr lang="en-US" sz="7200" baseline="30000" dirty="0"/>
              <a:t>13 </a:t>
            </a:r>
            <a:r>
              <a:rPr lang="en-US" sz="7200" dirty="0"/>
              <a:t>Christ has redeemed us from the curse of the law, having become a curse for us (for it is written, “Cursed </a:t>
            </a:r>
            <a:r>
              <a:rPr lang="en-US" sz="7200" i="1" dirty="0"/>
              <a:t>is</a:t>
            </a:r>
            <a:r>
              <a:rPr lang="en-US" sz="7200" dirty="0"/>
              <a:t> everyone who hangs on a tree”), </a:t>
            </a:r>
          </a:p>
          <a:p>
            <a:pPr>
              <a:lnSpc>
                <a:spcPct val="100000"/>
              </a:lnSpc>
            </a:pPr>
            <a:endParaRPr lang="en-US" sz="7200" dirty="0"/>
          </a:p>
          <a:p>
            <a:pPr>
              <a:lnSpc>
                <a:spcPct val="100000"/>
              </a:lnSpc>
            </a:pPr>
            <a:r>
              <a:rPr lang="en-US" sz="7200" dirty="0"/>
              <a:t>Heb 9:12 “</a:t>
            </a:r>
            <a:r>
              <a:rPr lang="en-US" sz="7200" baseline="30000" dirty="0"/>
              <a:t>12 </a:t>
            </a:r>
            <a:r>
              <a:rPr lang="en-US" sz="7200" dirty="0"/>
              <a:t>Not with the blood of goats and calves, but with His own blood He entered the Most Holy Place once for all, having obtained eternal redemption. </a:t>
            </a:r>
          </a:p>
          <a:p>
            <a:pPr>
              <a:lnSpc>
                <a:spcPct val="100000"/>
              </a:lnSpc>
            </a:pPr>
            <a:endParaRPr lang="en-US" sz="7200" dirty="0"/>
          </a:p>
          <a:p>
            <a:pPr>
              <a:lnSpc>
                <a:spcPct val="100000"/>
              </a:lnSpc>
            </a:pPr>
            <a:r>
              <a:rPr lang="en-US" sz="7200" dirty="0"/>
              <a:t>1 Pet 1:18-20 “</a:t>
            </a:r>
            <a:r>
              <a:rPr lang="en-US" sz="7200" baseline="30000" dirty="0"/>
              <a:t>18 </a:t>
            </a:r>
            <a:r>
              <a:rPr lang="en-US" sz="7200" dirty="0"/>
              <a:t>knowing that you were not redeemed with corruptible things, </a:t>
            </a:r>
            <a:r>
              <a:rPr lang="en-US" sz="7200" i="1" dirty="0"/>
              <a:t>like</a:t>
            </a:r>
            <a:r>
              <a:rPr lang="en-US" sz="7200" dirty="0"/>
              <a:t> silver or gold, from your aimless conduct </a:t>
            </a:r>
            <a:r>
              <a:rPr lang="en-US" sz="7200" i="1" dirty="0"/>
              <a:t>received</a:t>
            </a:r>
            <a:r>
              <a:rPr lang="en-US" sz="7200" dirty="0"/>
              <a:t> by tradition from your fathers, </a:t>
            </a:r>
            <a:r>
              <a:rPr lang="en-US" sz="7200" baseline="30000" dirty="0"/>
              <a:t>19 </a:t>
            </a:r>
            <a:r>
              <a:rPr lang="en-US" sz="7200" dirty="0"/>
              <a:t>but with the precious blood of Christ, as of a lamb without blemish and without spot. </a:t>
            </a:r>
            <a:r>
              <a:rPr lang="en-US" sz="7200" baseline="30000" dirty="0"/>
              <a:t>20 </a:t>
            </a:r>
            <a:r>
              <a:rPr lang="en-US" sz="7200" dirty="0"/>
              <a:t>He indeed was foreordained before the foundation of the world, but was manifest in these last times for you </a:t>
            </a:r>
            <a:r>
              <a:rPr lang="en-US" sz="7200" baseline="30000" dirty="0"/>
              <a:t>21 </a:t>
            </a:r>
            <a:r>
              <a:rPr lang="en-US" sz="7200" dirty="0"/>
              <a:t>who through Him believe in God, who raised Him from the dead and gave Him glory, so that your faith and hope are in God.</a:t>
            </a:r>
          </a:p>
          <a:p>
            <a:pPr>
              <a:lnSpc>
                <a:spcPct val="100000"/>
              </a:lnSpc>
            </a:pPr>
            <a:endParaRPr lang="en-US" sz="1400" dirty="0"/>
          </a:p>
          <a:p>
            <a:pPr>
              <a:lnSpc>
                <a:spcPct val="100000"/>
              </a:lnSpc>
            </a:pPr>
            <a:endParaRPr lang="en-US" sz="1400" dirty="0"/>
          </a:p>
          <a:p>
            <a:pPr>
              <a:lnSpc>
                <a:spcPct val="100000"/>
              </a:lnSpc>
            </a:pPr>
            <a:endParaRPr lang="en-US" sz="1400" dirty="0"/>
          </a:p>
          <a:p>
            <a:pPr>
              <a:lnSpc>
                <a:spcPct val="100000"/>
              </a:lnSpc>
            </a:pPr>
            <a:endParaRPr lang="en-US" sz="1400" dirty="0"/>
          </a:p>
          <a:p>
            <a:pPr>
              <a:lnSpc>
                <a:spcPct val="100000"/>
              </a:lnSpc>
            </a:pPr>
            <a:endParaRPr lang="en-US" sz="1400" dirty="0"/>
          </a:p>
          <a:p>
            <a:pPr marL="0" indent="0">
              <a:lnSpc>
                <a:spcPct val="100000"/>
              </a:lnSpc>
              <a:buNone/>
            </a:pPr>
            <a:endParaRPr lang="en-US" sz="1400" dirty="0"/>
          </a:p>
          <a:p>
            <a:pPr>
              <a:lnSpc>
                <a:spcPct val="100000"/>
              </a:lnSpc>
            </a:pPr>
            <a:endParaRPr lang="en-US" sz="1400" dirty="0"/>
          </a:p>
        </p:txBody>
      </p:sp>
    </p:spTree>
    <p:extLst>
      <p:ext uri="{BB962C8B-B14F-4D97-AF65-F5344CB8AC3E}">
        <p14:creationId xmlns:p14="http://schemas.microsoft.com/office/powerpoint/2010/main" val="2445123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anim calcmode="lin" valueType="num">
                                      <p:cBhvr additive="base">
                                        <p:cTn id="7" dur="5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
                                            <p:txEl>
                                              <p:pRg st="8" end="8"/>
                                            </p:txEl>
                                          </p:spTgt>
                                        </p:tgtEl>
                                        <p:attrNameLst>
                                          <p:attrName>style.visibility</p:attrName>
                                        </p:attrNameLst>
                                      </p:cBhvr>
                                      <p:to>
                                        <p:strVal val="visible"/>
                                      </p:to>
                                    </p:set>
                                    <p:anim calcmode="lin" valueType="num">
                                      <p:cBhvr additive="base">
                                        <p:cTn id="13" dur="500" fill="hold"/>
                                        <p:tgtEl>
                                          <p:spTgt spid="7">
                                            <p:txEl>
                                              <p:pRg st="8" end="8"/>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xEl>
                                              <p:pRg st="10" end="10"/>
                                            </p:txEl>
                                          </p:spTgt>
                                        </p:tgtEl>
                                        <p:attrNameLst>
                                          <p:attrName>style.visibility</p:attrName>
                                        </p:attrNameLst>
                                      </p:cBhvr>
                                      <p:to>
                                        <p:strVal val="visible"/>
                                      </p:to>
                                    </p:set>
                                    <p:anim calcmode="lin" valueType="num">
                                      <p:cBhvr additive="base">
                                        <p:cTn id="19" dur="500" fill="hold"/>
                                        <p:tgtEl>
                                          <p:spTgt spid="7">
                                            <p:txEl>
                                              <p:pRg st="10" end="1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Century School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7897</TotalTime>
  <Words>1691</Words>
  <Application>Microsoft Office PowerPoint</Application>
  <PresentationFormat>Custom</PresentationFormat>
  <Paragraphs>177</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Century Schoolbook</vt:lpstr>
      <vt:lpstr>Franklin Gothic Book</vt:lpstr>
      <vt:lpstr>Wingdings 2</vt:lpstr>
      <vt:lpstr>DividendVTI</vt:lpstr>
      <vt:lpstr>Remember who you are </vt:lpstr>
      <vt:lpstr>In his image god created you; in new birth he gave you life anew</vt:lpstr>
      <vt:lpstr>In his image god created you; in new birth he gave you life anew</vt:lpstr>
      <vt:lpstr>And his matchless love you now proclaim; you must live to glorify His name</vt:lpstr>
      <vt:lpstr>And his matchless love you now proclaim; you must live to glorify His name</vt:lpstr>
      <vt:lpstr>And his matchless love you now proclaim; you must live to glorify His name</vt:lpstr>
      <vt:lpstr>And his matchless love you now proclaim; you must live to glorify His name</vt:lpstr>
      <vt:lpstr>You were bought at such an awful price; christ redeemed you by his sacrifice </vt:lpstr>
      <vt:lpstr>You were bought at such an awful price; christ redeemed you by his sacrifice </vt:lpstr>
      <vt:lpstr>You obeyed him and were free from sin; peace and hope and joy and love within</vt:lpstr>
      <vt:lpstr>You obeyed him and were free from sin; peace and hope and joy and love within</vt:lpstr>
      <vt:lpstr>You obeyed him and were free from sin; peace and hope and joy and love within</vt:lpstr>
      <vt:lpstr>You obeyed him and were free from sin; peace and hope and joy and love within</vt:lpstr>
      <vt:lpstr>You obeyed him and were free from sin; peace and hope and joy and love within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 all the World To me</dc:title>
  <dc:creator>Rob Miller</dc:creator>
  <cp:lastModifiedBy>Rob Miller</cp:lastModifiedBy>
  <cp:revision>90</cp:revision>
  <dcterms:created xsi:type="dcterms:W3CDTF">2021-04-23T20:54:59Z</dcterms:created>
  <dcterms:modified xsi:type="dcterms:W3CDTF">2022-07-21T20:01:14Z</dcterms:modified>
</cp:coreProperties>
</file>