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10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3403A-B771-4694-8F18-D912FDF0A2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04CA5E-AC51-4AA5-8110-0ACAEDF3EE3A}">
      <dgm:prSet/>
      <dgm:spPr/>
      <dgm:t>
        <a:bodyPr/>
        <a:lstStyle/>
        <a:p>
          <a:r>
            <a:rPr lang="en-US"/>
            <a:t>This word is used over 150 times</a:t>
          </a:r>
        </a:p>
      </dgm:t>
    </dgm:pt>
    <dgm:pt modelId="{799D3CF7-4897-4C94-91A4-A7F2280FF094}" type="parTrans" cxnId="{B9FFB524-CE97-4F27-A2C5-8C867C398C5B}">
      <dgm:prSet/>
      <dgm:spPr/>
      <dgm:t>
        <a:bodyPr/>
        <a:lstStyle/>
        <a:p>
          <a:endParaRPr lang="en-US"/>
        </a:p>
      </dgm:t>
    </dgm:pt>
    <dgm:pt modelId="{30020581-71F8-4F3D-A07B-9EFD3B6319DF}" type="sibTrans" cxnId="{B9FFB524-CE97-4F27-A2C5-8C867C398C5B}">
      <dgm:prSet/>
      <dgm:spPr/>
      <dgm:t>
        <a:bodyPr/>
        <a:lstStyle/>
        <a:p>
          <a:endParaRPr lang="en-US"/>
        </a:p>
      </dgm:t>
    </dgm:pt>
    <dgm:pt modelId="{C9B53956-AB40-45C3-81FF-CD10342F8E1E}">
      <dgm:prSet/>
      <dgm:spPr/>
      <dgm:t>
        <a:bodyPr/>
        <a:lstStyle/>
        <a:p>
          <a:r>
            <a:rPr lang="en-US" dirty="0"/>
            <a:t>This word was used by Peter, Paul, John, and Jude</a:t>
          </a:r>
        </a:p>
      </dgm:t>
    </dgm:pt>
    <dgm:pt modelId="{FCA62AF7-CA26-488A-BBB2-68B4F0230A2E}" type="parTrans" cxnId="{B3B7C7C2-2CCF-4637-8A91-5C290D8D88D4}">
      <dgm:prSet/>
      <dgm:spPr/>
      <dgm:t>
        <a:bodyPr/>
        <a:lstStyle/>
        <a:p>
          <a:endParaRPr lang="en-US"/>
        </a:p>
      </dgm:t>
    </dgm:pt>
    <dgm:pt modelId="{2CD8FC48-B47E-4F29-881A-CED169FE0342}" type="sibTrans" cxnId="{B3B7C7C2-2CCF-4637-8A91-5C290D8D88D4}">
      <dgm:prSet/>
      <dgm:spPr/>
      <dgm:t>
        <a:bodyPr/>
        <a:lstStyle/>
        <a:p>
          <a:endParaRPr lang="en-US"/>
        </a:p>
      </dgm:t>
    </dgm:pt>
    <dgm:pt modelId="{7EFAB651-CDDA-42CD-AB58-867BB023FCC8}">
      <dgm:prSet/>
      <dgm:spPr/>
      <dgm:t>
        <a:bodyPr/>
        <a:lstStyle/>
        <a:p>
          <a:r>
            <a:rPr lang="en-US" dirty="0"/>
            <a:t>If this word is truly so wonderful it seems odd Jesus never once used it</a:t>
          </a:r>
        </a:p>
      </dgm:t>
    </dgm:pt>
    <dgm:pt modelId="{883174CF-767E-4126-AC9A-B4D94EE4C244}" type="parTrans" cxnId="{D2FF6C3D-0BBB-4830-91CE-D45F138747BD}">
      <dgm:prSet/>
      <dgm:spPr/>
      <dgm:t>
        <a:bodyPr/>
        <a:lstStyle/>
        <a:p>
          <a:endParaRPr lang="en-US"/>
        </a:p>
      </dgm:t>
    </dgm:pt>
    <dgm:pt modelId="{972386BF-6BC2-4C57-A8EE-C79A9A2AE7C1}" type="sibTrans" cxnId="{D2FF6C3D-0BBB-4830-91CE-D45F138747BD}">
      <dgm:prSet/>
      <dgm:spPr/>
      <dgm:t>
        <a:bodyPr/>
        <a:lstStyle/>
        <a:p>
          <a:endParaRPr lang="en-US"/>
        </a:p>
      </dgm:t>
    </dgm:pt>
    <dgm:pt modelId="{3E208A3E-E1CE-4462-8CF2-1C468539B3E4}" type="pres">
      <dgm:prSet presAssocID="{2BE3403A-B771-4694-8F18-D912FDF0A2C5}" presName="vert0" presStyleCnt="0">
        <dgm:presLayoutVars>
          <dgm:dir/>
          <dgm:animOne val="branch"/>
          <dgm:animLvl val="lvl"/>
        </dgm:presLayoutVars>
      </dgm:prSet>
      <dgm:spPr/>
    </dgm:pt>
    <dgm:pt modelId="{EF08EAD6-60B9-4640-BF9C-3D2AA334FA98}" type="pres">
      <dgm:prSet presAssocID="{2704CA5E-AC51-4AA5-8110-0ACAEDF3EE3A}" presName="thickLine" presStyleLbl="alignNode1" presStyleIdx="0" presStyleCnt="3"/>
      <dgm:spPr/>
    </dgm:pt>
    <dgm:pt modelId="{DAFA557F-2AFA-4E69-AE59-5D4E2721AFC5}" type="pres">
      <dgm:prSet presAssocID="{2704CA5E-AC51-4AA5-8110-0ACAEDF3EE3A}" presName="horz1" presStyleCnt="0"/>
      <dgm:spPr/>
    </dgm:pt>
    <dgm:pt modelId="{70F4D28B-1559-48EE-BA98-018E3815749E}" type="pres">
      <dgm:prSet presAssocID="{2704CA5E-AC51-4AA5-8110-0ACAEDF3EE3A}" presName="tx1" presStyleLbl="revTx" presStyleIdx="0" presStyleCnt="3"/>
      <dgm:spPr/>
    </dgm:pt>
    <dgm:pt modelId="{96BA8C94-D306-4BE8-9BD3-2EAB8524C127}" type="pres">
      <dgm:prSet presAssocID="{2704CA5E-AC51-4AA5-8110-0ACAEDF3EE3A}" presName="vert1" presStyleCnt="0"/>
      <dgm:spPr/>
    </dgm:pt>
    <dgm:pt modelId="{71EC3653-9F95-4A00-938A-4F44F54910D7}" type="pres">
      <dgm:prSet presAssocID="{C9B53956-AB40-45C3-81FF-CD10342F8E1E}" presName="thickLine" presStyleLbl="alignNode1" presStyleIdx="1" presStyleCnt="3"/>
      <dgm:spPr/>
    </dgm:pt>
    <dgm:pt modelId="{D2C990D9-FCA2-4BC0-80AB-53C44A18756E}" type="pres">
      <dgm:prSet presAssocID="{C9B53956-AB40-45C3-81FF-CD10342F8E1E}" presName="horz1" presStyleCnt="0"/>
      <dgm:spPr/>
    </dgm:pt>
    <dgm:pt modelId="{CAE1F000-9D66-4D13-A84D-EAE36227877E}" type="pres">
      <dgm:prSet presAssocID="{C9B53956-AB40-45C3-81FF-CD10342F8E1E}" presName="tx1" presStyleLbl="revTx" presStyleIdx="1" presStyleCnt="3"/>
      <dgm:spPr/>
    </dgm:pt>
    <dgm:pt modelId="{381FF298-E62F-469A-8FBE-085D89BF7C8E}" type="pres">
      <dgm:prSet presAssocID="{C9B53956-AB40-45C3-81FF-CD10342F8E1E}" presName="vert1" presStyleCnt="0"/>
      <dgm:spPr/>
    </dgm:pt>
    <dgm:pt modelId="{A50284ED-4C87-4952-AA58-5A2692BAC846}" type="pres">
      <dgm:prSet presAssocID="{7EFAB651-CDDA-42CD-AB58-867BB023FCC8}" presName="thickLine" presStyleLbl="alignNode1" presStyleIdx="2" presStyleCnt="3"/>
      <dgm:spPr/>
    </dgm:pt>
    <dgm:pt modelId="{E23B7AF8-FC78-4F08-A5D4-64C0738655F3}" type="pres">
      <dgm:prSet presAssocID="{7EFAB651-CDDA-42CD-AB58-867BB023FCC8}" presName="horz1" presStyleCnt="0"/>
      <dgm:spPr/>
    </dgm:pt>
    <dgm:pt modelId="{E826D951-73E8-4AB4-A705-4829A70E2826}" type="pres">
      <dgm:prSet presAssocID="{7EFAB651-CDDA-42CD-AB58-867BB023FCC8}" presName="tx1" presStyleLbl="revTx" presStyleIdx="2" presStyleCnt="3"/>
      <dgm:spPr/>
    </dgm:pt>
    <dgm:pt modelId="{C99C8D37-2D75-4B39-9C8F-75FA8DB70771}" type="pres">
      <dgm:prSet presAssocID="{7EFAB651-CDDA-42CD-AB58-867BB023FCC8}" presName="vert1" presStyleCnt="0"/>
      <dgm:spPr/>
    </dgm:pt>
  </dgm:ptLst>
  <dgm:cxnLst>
    <dgm:cxn modelId="{B9FFB524-CE97-4F27-A2C5-8C867C398C5B}" srcId="{2BE3403A-B771-4694-8F18-D912FDF0A2C5}" destId="{2704CA5E-AC51-4AA5-8110-0ACAEDF3EE3A}" srcOrd="0" destOrd="0" parTransId="{799D3CF7-4897-4C94-91A4-A7F2280FF094}" sibTransId="{30020581-71F8-4F3D-A07B-9EFD3B6319DF}"/>
    <dgm:cxn modelId="{D2FF6C3D-0BBB-4830-91CE-D45F138747BD}" srcId="{2BE3403A-B771-4694-8F18-D912FDF0A2C5}" destId="{7EFAB651-CDDA-42CD-AB58-867BB023FCC8}" srcOrd="2" destOrd="0" parTransId="{883174CF-767E-4126-AC9A-B4D94EE4C244}" sibTransId="{972386BF-6BC2-4C57-A8EE-C79A9A2AE7C1}"/>
    <dgm:cxn modelId="{7E894D4A-E047-4B49-9B91-EC85FCBCCBCB}" type="presOf" srcId="{2704CA5E-AC51-4AA5-8110-0ACAEDF3EE3A}" destId="{70F4D28B-1559-48EE-BA98-018E3815749E}" srcOrd="0" destOrd="0" presId="urn:microsoft.com/office/officeart/2008/layout/LinedList"/>
    <dgm:cxn modelId="{58E585A6-98EA-41A4-9E42-325378747388}" type="presOf" srcId="{C9B53956-AB40-45C3-81FF-CD10342F8E1E}" destId="{CAE1F000-9D66-4D13-A84D-EAE36227877E}" srcOrd="0" destOrd="0" presId="urn:microsoft.com/office/officeart/2008/layout/LinedList"/>
    <dgm:cxn modelId="{B3B7C7C2-2CCF-4637-8A91-5C290D8D88D4}" srcId="{2BE3403A-B771-4694-8F18-D912FDF0A2C5}" destId="{C9B53956-AB40-45C3-81FF-CD10342F8E1E}" srcOrd="1" destOrd="0" parTransId="{FCA62AF7-CA26-488A-BBB2-68B4F0230A2E}" sibTransId="{2CD8FC48-B47E-4F29-881A-CED169FE0342}"/>
    <dgm:cxn modelId="{581E5CF7-FB83-415B-9427-746553962055}" type="presOf" srcId="{7EFAB651-CDDA-42CD-AB58-867BB023FCC8}" destId="{E826D951-73E8-4AB4-A705-4829A70E2826}" srcOrd="0" destOrd="0" presId="urn:microsoft.com/office/officeart/2008/layout/LinedList"/>
    <dgm:cxn modelId="{0F6937F8-C87A-4A2E-874D-F6BBEE52A59E}" type="presOf" srcId="{2BE3403A-B771-4694-8F18-D912FDF0A2C5}" destId="{3E208A3E-E1CE-4462-8CF2-1C468539B3E4}" srcOrd="0" destOrd="0" presId="urn:microsoft.com/office/officeart/2008/layout/LinedList"/>
    <dgm:cxn modelId="{6B2D24BE-B5EB-46F9-A039-F612285DA006}" type="presParOf" srcId="{3E208A3E-E1CE-4462-8CF2-1C468539B3E4}" destId="{EF08EAD6-60B9-4640-BF9C-3D2AA334FA98}" srcOrd="0" destOrd="0" presId="urn:microsoft.com/office/officeart/2008/layout/LinedList"/>
    <dgm:cxn modelId="{1922290C-216B-4EE2-8D7E-978985CBD84F}" type="presParOf" srcId="{3E208A3E-E1CE-4462-8CF2-1C468539B3E4}" destId="{DAFA557F-2AFA-4E69-AE59-5D4E2721AFC5}" srcOrd="1" destOrd="0" presId="urn:microsoft.com/office/officeart/2008/layout/LinedList"/>
    <dgm:cxn modelId="{62E67709-52C9-4FEF-978B-D3A904203E8C}" type="presParOf" srcId="{DAFA557F-2AFA-4E69-AE59-5D4E2721AFC5}" destId="{70F4D28B-1559-48EE-BA98-018E3815749E}" srcOrd="0" destOrd="0" presId="urn:microsoft.com/office/officeart/2008/layout/LinedList"/>
    <dgm:cxn modelId="{CFB6EAE5-8EC8-4A69-B22D-0D3E893F3BD9}" type="presParOf" srcId="{DAFA557F-2AFA-4E69-AE59-5D4E2721AFC5}" destId="{96BA8C94-D306-4BE8-9BD3-2EAB8524C127}" srcOrd="1" destOrd="0" presId="urn:microsoft.com/office/officeart/2008/layout/LinedList"/>
    <dgm:cxn modelId="{C7A7F278-9301-4CB4-B335-157EBBABC8B6}" type="presParOf" srcId="{3E208A3E-E1CE-4462-8CF2-1C468539B3E4}" destId="{71EC3653-9F95-4A00-938A-4F44F54910D7}" srcOrd="2" destOrd="0" presId="urn:microsoft.com/office/officeart/2008/layout/LinedList"/>
    <dgm:cxn modelId="{244EEAEF-F5BA-4080-AED7-375E8EB02065}" type="presParOf" srcId="{3E208A3E-E1CE-4462-8CF2-1C468539B3E4}" destId="{D2C990D9-FCA2-4BC0-80AB-53C44A18756E}" srcOrd="3" destOrd="0" presId="urn:microsoft.com/office/officeart/2008/layout/LinedList"/>
    <dgm:cxn modelId="{84B05AB3-63ED-40D8-AF42-4F7E3413B864}" type="presParOf" srcId="{D2C990D9-FCA2-4BC0-80AB-53C44A18756E}" destId="{CAE1F000-9D66-4D13-A84D-EAE36227877E}" srcOrd="0" destOrd="0" presId="urn:microsoft.com/office/officeart/2008/layout/LinedList"/>
    <dgm:cxn modelId="{ECB7CEE3-67E2-44B0-825B-535BF96C6B2C}" type="presParOf" srcId="{D2C990D9-FCA2-4BC0-80AB-53C44A18756E}" destId="{381FF298-E62F-469A-8FBE-085D89BF7C8E}" srcOrd="1" destOrd="0" presId="urn:microsoft.com/office/officeart/2008/layout/LinedList"/>
    <dgm:cxn modelId="{085BAEC9-431A-455C-89FB-A54C99C7C0F1}" type="presParOf" srcId="{3E208A3E-E1CE-4462-8CF2-1C468539B3E4}" destId="{A50284ED-4C87-4952-AA58-5A2692BAC846}" srcOrd="4" destOrd="0" presId="urn:microsoft.com/office/officeart/2008/layout/LinedList"/>
    <dgm:cxn modelId="{829410B8-07BB-4D0A-9F6C-11A6A6EC515D}" type="presParOf" srcId="{3E208A3E-E1CE-4462-8CF2-1C468539B3E4}" destId="{E23B7AF8-FC78-4F08-A5D4-64C0738655F3}" srcOrd="5" destOrd="0" presId="urn:microsoft.com/office/officeart/2008/layout/LinedList"/>
    <dgm:cxn modelId="{14D86FD4-ED97-4D1B-97F5-5CD1E55C63F9}" type="presParOf" srcId="{E23B7AF8-FC78-4F08-A5D4-64C0738655F3}" destId="{E826D951-73E8-4AB4-A705-4829A70E2826}" srcOrd="0" destOrd="0" presId="urn:microsoft.com/office/officeart/2008/layout/LinedList"/>
    <dgm:cxn modelId="{FAB88448-C57F-45BE-8924-253CF2C3CAE2}" type="presParOf" srcId="{E23B7AF8-FC78-4F08-A5D4-64C0738655F3}" destId="{C99C8D37-2D75-4B39-9C8F-75FA8DB707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2CBE4-AA73-407C-B0F0-45AEB4E7B4EB}"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9BCC991C-5132-4A91-922E-D276744E266A}">
      <dgm:prSet/>
      <dgm:spPr/>
      <dgm:t>
        <a:bodyPr/>
        <a:lstStyle/>
        <a:p>
          <a:r>
            <a:rPr lang="en-US"/>
            <a:t>Jesus didn’t have to use this word</a:t>
          </a:r>
        </a:p>
      </dgm:t>
    </dgm:pt>
    <dgm:pt modelId="{A8F5A2DE-8799-4BA8-877C-05D83F29901D}" type="parTrans" cxnId="{9CE49EEB-6EB5-4C3A-A1A6-900E10F6FA05}">
      <dgm:prSet/>
      <dgm:spPr/>
      <dgm:t>
        <a:bodyPr/>
        <a:lstStyle/>
        <a:p>
          <a:endParaRPr lang="en-US"/>
        </a:p>
      </dgm:t>
    </dgm:pt>
    <dgm:pt modelId="{1BD0A541-0E61-4CDA-99FE-877A423EB65B}" type="sibTrans" cxnId="{9CE49EEB-6EB5-4C3A-A1A6-900E10F6FA05}">
      <dgm:prSet/>
      <dgm:spPr/>
      <dgm:t>
        <a:bodyPr/>
        <a:lstStyle/>
        <a:p>
          <a:endParaRPr lang="en-US"/>
        </a:p>
      </dgm:t>
    </dgm:pt>
    <dgm:pt modelId="{51BBD99F-4B1B-4B95-B9F9-3D2714843813}">
      <dgm:prSet/>
      <dgm:spPr/>
      <dgm:t>
        <a:bodyPr/>
        <a:lstStyle/>
        <a:p>
          <a:r>
            <a:rPr lang="en-US"/>
            <a:t>Jesus was the walking definition of this word</a:t>
          </a:r>
        </a:p>
      </dgm:t>
    </dgm:pt>
    <dgm:pt modelId="{7FA0EE5B-7B81-494C-80BD-4FCABC9EC4EA}" type="parTrans" cxnId="{D4D99990-2CC1-4E27-AC2F-D4E48EF3B0AB}">
      <dgm:prSet/>
      <dgm:spPr/>
      <dgm:t>
        <a:bodyPr/>
        <a:lstStyle/>
        <a:p>
          <a:endParaRPr lang="en-US"/>
        </a:p>
      </dgm:t>
    </dgm:pt>
    <dgm:pt modelId="{A02D4934-0AF8-4797-8F7C-22DBECFE696A}" type="sibTrans" cxnId="{D4D99990-2CC1-4E27-AC2F-D4E48EF3B0AB}">
      <dgm:prSet/>
      <dgm:spPr/>
      <dgm:t>
        <a:bodyPr/>
        <a:lstStyle/>
        <a:p>
          <a:endParaRPr lang="en-US"/>
        </a:p>
      </dgm:t>
    </dgm:pt>
    <dgm:pt modelId="{06762981-9C7B-499F-8268-38898A188579}">
      <dgm:prSet/>
      <dgm:spPr/>
      <dgm:t>
        <a:bodyPr/>
        <a:lstStyle/>
        <a:p>
          <a:r>
            <a:rPr lang="en-US"/>
            <a:t>This word is not seen or heard in His sermons, but is seen in how He Lived</a:t>
          </a:r>
        </a:p>
      </dgm:t>
    </dgm:pt>
    <dgm:pt modelId="{66F48C3E-B479-41FD-8496-2EA82C172B73}" type="parTrans" cxnId="{396F018B-FC62-4109-B0CE-61CE255D49A3}">
      <dgm:prSet/>
      <dgm:spPr/>
      <dgm:t>
        <a:bodyPr/>
        <a:lstStyle/>
        <a:p>
          <a:endParaRPr lang="en-US"/>
        </a:p>
      </dgm:t>
    </dgm:pt>
    <dgm:pt modelId="{94CDE414-92A3-437F-87BF-84CA2C674471}" type="sibTrans" cxnId="{396F018B-FC62-4109-B0CE-61CE255D49A3}">
      <dgm:prSet/>
      <dgm:spPr/>
      <dgm:t>
        <a:bodyPr/>
        <a:lstStyle/>
        <a:p>
          <a:endParaRPr lang="en-US"/>
        </a:p>
      </dgm:t>
    </dgm:pt>
    <dgm:pt modelId="{E086CFC3-A6EF-457C-B045-64333878A7BF}" type="pres">
      <dgm:prSet presAssocID="{75C2CBE4-AA73-407C-B0F0-45AEB4E7B4EB}" presName="vert0" presStyleCnt="0">
        <dgm:presLayoutVars>
          <dgm:dir/>
          <dgm:animOne val="branch"/>
          <dgm:animLvl val="lvl"/>
        </dgm:presLayoutVars>
      </dgm:prSet>
      <dgm:spPr/>
    </dgm:pt>
    <dgm:pt modelId="{4D34F7C3-469B-4509-82C2-999C252AA73C}" type="pres">
      <dgm:prSet presAssocID="{9BCC991C-5132-4A91-922E-D276744E266A}" presName="thickLine" presStyleLbl="alignNode1" presStyleIdx="0" presStyleCnt="3"/>
      <dgm:spPr/>
    </dgm:pt>
    <dgm:pt modelId="{9D57FEC9-F43E-49A4-A9A4-2EE5846AC811}" type="pres">
      <dgm:prSet presAssocID="{9BCC991C-5132-4A91-922E-D276744E266A}" presName="horz1" presStyleCnt="0"/>
      <dgm:spPr/>
    </dgm:pt>
    <dgm:pt modelId="{6D4D50EF-0F9A-483C-899A-24A77BED2DDE}" type="pres">
      <dgm:prSet presAssocID="{9BCC991C-5132-4A91-922E-D276744E266A}" presName="tx1" presStyleLbl="revTx" presStyleIdx="0" presStyleCnt="3"/>
      <dgm:spPr/>
    </dgm:pt>
    <dgm:pt modelId="{CC4FB35C-215B-4FC8-B1FB-A6A96AEABFD8}" type="pres">
      <dgm:prSet presAssocID="{9BCC991C-5132-4A91-922E-D276744E266A}" presName="vert1" presStyleCnt="0"/>
      <dgm:spPr/>
    </dgm:pt>
    <dgm:pt modelId="{0FE6E5F2-49F8-4EB1-AB9A-1D37DFFF02A6}" type="pres">
      <dgm:prSet presAssocID="{51BBD99F-4B1B-4B95-B9F9-3D2714843813}" presName="thickLine" presStyleLbl="alignNode1" presStyleIdx="1" presStyleCnt="3"/>
      <dgm:spPr/>
    </dgm:pt>
    <dgm:pt modelId="{D4F94DC9-8678-4287-AD49-C9B3674FB730}" type="pres">
      <dgm:prSet presAssocID="{51BBD99F-4B1B-4B95-B9F9-3D2714843813}" presName="horz1" presStyleCnt="0"/>
      <dgm:spPr/>
    </dgm:pt>
    <dgm:pt modelId="{BD6309DC-76DB-49FE-BCA4-22527FDF8B7B}" type="pres">
      <dgm:prSet presAssocID="{51BBD99F-4B1B-4B95-B9F9-3D2714843813}" presName="tx1" presStyleLbl="revTx" presStyleIdx="1" presStyleCnt="3"/>
      <dgm:spPr/>
    </dgm:pt>
    <dgm:pt modelId="{0C30DBD7-6680-4C00-9610-94E3D2082E11}" type="pres">
      <dgm:prSet presAssocID="{51BBD99F-4B1B-4B95-B9F9-3D2714843813}" presName="vert1" presStyleCnt="0"/>
      <dgm:spPr/>
    </dgm:pt>
    <dgm:pt modelId="{C385707C-9C03-416E-AE1F-F7DE9854176B}" type="pres">
      <dgm:prSet presAssocID="{06762981-9C7B-499F-8268-38898A188579}" presName="thickLine" presStyleLbl="alignNode1" presStyleIdx="2" presStyleCnt="3"/>
      <dgm:spPr/>
    </dgm:pt>
    <dgm:pt modelId="{445403E2-3EC3-41FD-A8B9-3370AE265836}" type="pres">
      <dgm:prSet presAssocID="{06762981-9C7B-499F-8268-38898A188579}" presName="horz1" presStyleCnt="0"/>
      <dgm:spPr/>
    </dgm:pt>
    <dgm:pt modelId="{2A570CC0-973C-46CB-9DAE-1201B7DBF01E}" type="pres">
      <dgm:prSet presAssocID="{06762981-9C7B-499F-8268-38898A188579}" presName="tx1" presStyleLbl="revTx" presStyleIdx="2" presStyleCnt="3"/>
      <dgm:spPr/>
    </dgm:pt>
    <dgm:pt modelId="{05EFE7E5-7D71-4C4E-8A2F-CF667ED75E30}" type="pres">
      <dgm:prSet presAssocID="{06762981-9C7B-499F-8268-38898A188579}" presName="vert1" presStyleCnt="0"/>
      <dgm:spPr/>
    </dgm:pt>
  </dgm:ptLst>
  <dgm:cxnLst>
    <dgm:cxn modelId="{6525B542-3215-4995-94F7-CF049A3F8868}" type="presOf" srcId="{51BBD99F-4B1B-4B95-B9F9-3D2714843813}" destId="{BD6309DC-76DB-49FE-BCA4-22527FDF8B7B}" srcOrd="0" destOrd="0" presId="urn:microsoft.com/office/officeart/2008/layout/LinedList"/>
    <dgm:cxn modelId="{3A6B7471-31AF-41A4-ABC6-36B338735CD1}" type="presOf" srcId="{06762981-9C7B-499F-8268-38898A188579}" destId="{2A570CC0-973C-46CB-9DAE-1201B7DBF01E}" srcOrd="0" destOrd="0" presId="urn:microsoft.com/office/officeart/2008/layout/LinedList"/>
    <dgm:cxn modelId="{63C1E456-2D70-4022-9A3F-6937DB5203AC}" type="presOf" srcId="{75C2CBE4-AA73-407C-B0F0-45AEB4E7B4EB}" destId="{E086CFC3-A6EF-457C-B045-64333878A7BF}" srcOrd="0" destOrd="0" presId="urn:microsoft.com/office/officeart/2008/layout/LinedList"/>
    <dgm:cxn modelId="{396F018B-FC62-4109-B0CE-61CE255D49A3}" srcId="{75C2CBE4-AA73-407C-B0F0-45AEB4E7B4EB}" destId="{06762981-9C7B-499F-8268-38898A188579}" srcOrd="2" destOrd="0" parTransId="{66F48C3E-B479-41FD-8496-2EA82C172B73}" sibTransId="{94CDE414-92A3-437F-87BF-84CA2C674471}"/>
    <dgm:cxn modelId="{D4D99990-2CC1-4E27-AC2F-D4E48EF3B0AB}" srcId="{75C2CBE4-AA73-407C-B0F0-45AEB4E7B4EB}" destId="{51BBD99F-4B1B-4B95-B9F9-3D2714843813}" srcOrd="1" destOrd="0" parTransId="{7FA0EE5B-7B81-494C-80BD-4FCABC9EC4EA}" sibTransId="{A02D4934-0AF8-4797-8F7C-22DBECFE696A}"/>
    <dgm:cxn modelId="{613A6DA7-CD4C-4F6C-91C1-C849F9310937}" type="presOf" srcId="{9BCC991C-5132-4A91-922E-D276744E266A}" destId="{6D4D50EF-0F9A-483C-899A-24A77BED2DDE}" srcOrd="0" destOrd="0" presId="urn:microsoft.com/office/officeart/2008/layout/LinedList"/>
    <dgm:cxn modelId="{9CE49EEB-6EB5-4C3A-A1A6-900E10F6FA05}" srcId="{75C2CBE4-AA73-407C-B0F0-45AEB4E7B4EB}" destId="{9BCC991C-5132-4A91-922E-D276744E266A}" srcOrd="0" destOrd="0" parTransId="{A8F5A2DE-8799-4BA8-877C-05D83F29901D}" sibTransId="{1BD0A541-0E61-4CDA-99FE-877A423EB65B}"/>
    <dgm:cxn modelId="{A19E3849-E6CF-4C2C-A75D-E63CCFFB4BCF}" type="presParOf" srcId="{E086CFC3-A6EF-457C-B045-64333878A7BF}" destId="{4D34F7C3-469B-4509-82C2-999C252AA73C}" srcOrd="0" destOrd="0" presId="urn:microsoft.com/office/officeart/2008/layout/LinedList"/>
    <dgm:cxn modelId="{593462EA-0089-4769-A2D0-9A2EB4B9E08C}" type="presParOf" srcId="{E086CFC3-A6EF-457C-B045-64333878A7BF}" destId="{9D57FEC9-F43E-49A4-A9A4-2EE5846AC811}" srcOrd="1" destOrd="0" presId="urn:microsoft.com/office/officeart/2008/layout/LinedList"/>
    <dgm:cxn modelId="{0694326F-AACF-4D06-B049-5F2249D64958}" type="presParOf" srcId="{9D57FEC9-F43E-49A4-A9A4-2EE5846AC811}" destId="{6D4D50EF-0F9A-483C-899A-24A77BED2DDE}" srcOrd="0" destOrd="0" presId="urn:microsoft.com/office/officeart/2008/layout/LinedList"/>
    <dgm:cxn modelId="{4BE570E0-09CD-4974-A8D5-75CACF8861AF}" type="presParOf" srcId="{9D57FEC9-F43E-49A4-A9A4-2EE5846AC811}" destId="{CC4FB35C-215B-4FC8-B1FB-A6A96AEABFD8}" srcOrd="1" destOrd="0" presId="urn:microsoft.com/office/officeart/2008/layout/LinedList"/>
    <dgm:cxn modelId="{2C4D3600-4C19-4230-8A0E-A6575813B15E}" type="presParOf" srcId="{E086CFC3-A6EF-457C-B045-64333878A7BF}" destId="{0FE6E5F2-49F8-4EB1-AB9A-1D37DFFF02A6}" srcOrd="2" destOrd="0" presId="urn:microsoft.com/office/officeart/2008/layout/LinedList"/>
    <dgm:cxn modelId="{40240F5F-3D00-4199-833F-3F4A6CFBD9D8}" type="presParOf" srcId="{E086CFC3-A6EF-457C-B045-64333878A7BF}" destId="{D4F94DC9-8678-4287-AD49-C9B3674FB730}" srcOrd="3" destOrd="0" presId="urn:microsoft.com/office/officeart/2008/layout/LinedList"/>
    <dgm:cxn modelId="{0F7E270D-4153-4465-8533-CAA43FD0AA71}" type="presParOf" srcId="{D4F94DC9-8678-4287-AD49-C9B3674FB730}" destId="{BD6309DC-76DB-49FE-BCA4-22527FDF8B7B}" srcOrd="0" destOrd="0" presId="urn:microsoft.com/office/officeart/2008/layout/LinedList"/>
    <dgm:cxn modelId="{1405B4B0-7CE8-4A9A-A2CF-AE1F42BCE55A}" type="presParOf" srcId="{D4F94DC9-8678-4287-AD49-C9B3674FB730}" destId="{0C30DBD7-6680-4C00-9610-94E3D2082E11}" srcOrd="1" destOrd="0" presId="urn:microsoft.com/office/officeart/2008/layout/LinedList"/>
    <dgm:cxn modelId="{8342F1AF-3D98-45ED-B507-E933071E1F48}" type="presParOf" srcId="{E086CFC3-A6EF-457C-B045-64333878A7BF}" destId="{C385707C-9C03-416E-AE1F-F7DE9854176B}" srcOrd="4" destOrd="0" presId="urn:microsoft.com/office/officeart/2008/layout/LinedList"/>
    <dgm:cxn modelId="{43DABDCA-B0A4-4BB3-A1D1-E6B9EE3D2CA4}" type="presParOf" srcId="{E086CFC3-A6EF-457C-B045-64333878A7BF}" destId="{445403E2-3EC3-41FD-A8B9-3370AE265836}" srcOrd="5" destOrd="0" presId="urn:microsoft.com/office/officeart/2008/layout/LinedList"/>
    <dgm:cxn modelId="{A9AEBC42-8C70-479E-9199-8EEFE23B66AA}" type="presParOf" srcId="{445403E2-3EC3-41FD-A8B9-3370AE265836}" destId="{2A570CC0-973C-46CB-9DAE-1201B7DBF01E}" srcOrd="0" destOrd="0" presId="urn:microsoft.com/office/officeart/2008/layout/LinedList"/>
    <dgm:cxn modelId="{6D0D0713-8E07-42DE-8F2B-46D9517BDAE5}" type="presParOf" srcId="{445403E2-3EC3-41FD-A8B9-3370AE265836}" destId="{05EFE7E5-7D71-4C4E-8A2F-CF667ED75E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E36C5-7547-44B5-AB68-77FC8DF4268E}"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F0621A43-2979-4E62-9855-C40048DE230D}">
      <dgm:prSet/>
      <dgm:spPr/>
      <dgm:t>
        <a:bodyPr/>
        <a:lstStyle/>
        <a:p>
          <a:r>
            <a:rPr lang="en-US"/>
            <a:t>Grace is the heart of the Gospel… without grace, the Gospel is dead</a:t>
          </a:r>
        </a:p>
      </dgm:t>
    </dgm:pt>
    <dgm:pt modelId="{094ECF11-1AB8-4EBE-85E6-5868340C80D8}" type="parTrans" cxnId="{EFE4E25A-B19D-44ED-9389-7440C47C19CA}">
      <dgm:prSet/>
      <dgm:spPr/>
      <dgm:t>
        <a:bodyPr/>
        <a:lstStyle/>
        <a:p>
          <a:endParaRPr lang="en-US"/>
        </a:p>
      </dgm:t>
    </dgm:pt>
    <dgm:pt modelId="{3E492665-041D-42CD-ACFD-6946C3E227E5}" type="sibTrans" cxnId="{EFE4E25A-B19D-44ED-9389-7440C47C19CA}">
      <dgm:prSet/>
      <dgm:spPr/>
      <dgm:t>
        <a:bodyPr/>
        <a:lstStyle/>
        <a:p>
          <a:endParaRPr lang="en-US"/>
        </a:p>
      </dgm:t>
    </dgm:pt>
    <dgm:pt modelId="{3DAC5976-FB95-4BF4-8AE3-20B8546B7948}">
      <dgm:prSet/>
      <dgm:spPr/>
      <dgm:t>
        <a:bodyPr/>
        <a:lstStyle/>
        <a:p>
          <a:r>
            <a:rPr lang="en-US"/>
            <a:t>Grace is the vocabulary of the Gospel… without grace, the Gospel is mute</a:t>
          </a:r>
        </a:p>
      </dgm:t>
    </dgm:pt>
    <dgm:pt modelId="{553F4C6E-5652-45AC-AFC4-13D67E828EB0}" type="parTrans" cxnId="{A8A8224A-BF92-4AA0-8EA4-F4B3953AF57E}">
      <dgm:prSet/>
      <dgm:spPr/>
      <dgm:t>
        <a:bodyPr/>
        <a:lstStyle/>
        <a:p>
          <a:endParaRPr lang="en-US"/>
        </a:p>
      </dgm:t>
    </dgm:pt>
    <dgm:pt modelId="{D658D67F-57EB-4333-A1B1-77E514119F46}" type="sibTrans" cxnId="{A8A8224A-BF92-4AA0-8EA4-F4B3953AF57E}">
      <dgm:prSet/>
      <dgm:spPr/>
      <dgm:t>
        <a:bodyPr/>
        <a:lstStyle/>
        <a:p>
          <a:endParaRPr lang="en-US"/>
        </a:p>
      </dgm:t>
    </dgm:pt>
    <dgm:pt modelId="{3882CFE3-8BD4-449C-9029-747C618E4D43}">
      <dgm:prSet/>
      <dgm:spPr/>
      <dgm:t>
        <a:bodyPr/>
        <a:lstStyle/>
        <a:p>
          <a:r>
            <a:rPr lang="en-US"/>
            <a:t>Grace is the music of the Gospel, without grace, the Gospel is silent</a:t>
          </a:r>
        </a:p>
      </dgm:t>
    </dgm:pt>
    <dgm:pt modelId="{82F992D2-4654-4AD6-A5EB-F497D76E6F93}" type="parTrans" cxnId="{744F581B-D95C-47C1-9E9F-C0AB648BFC02}">
      <dgm:prSet/>
      <dgm:spPr/>
      <dgm:t>
        <a:bodyPr/>
        <a:lstStyle/>
        <a:p>
          <a:endParaRPr lang="en-US"/>
        </a:p>
      </dgm:t>
    </dgm:pt>
    <dgm:pt modelId="{8E715DAA-4CE0-47DD-B42F-05FBA97273F6}" type="sibTrans" cxnId="{744F581B-D95C-47C1-9E9F-C0AB648BFC02}">
      <dgm:prSet/>
      <dgm:spPr/>
      <dgm:t>
        <a:bodyPr/>
        <a:lstStyle/>
        <a:p>
          <a:endParaRPr lang="en-US"/>
        </a:p>
      </dgm:t>
    </dgm:pt>
    <dgm:pt modelId="{59D14AEA-A8BD-4398-A8AE-9EE3FF90A352}">
      <dgm:prSet/>
      <dgm:spPr/>
      <dgm:t>
        <a:bodyPr/>
        <a:lstStyle/>
        <a:p>
          <a:r>
            <a:rPr lang="en-US"/>
            <a:t>Grace is the glory of the Gospel, without grace, the Gospel is empty</a:t>
          </a:r>
        </a:p>
      </dgm:t>
    </dgm:pt>
    <dgm:pt modelId="{435D9ACA-0AB5-4979-AB8D-B8F7ADA3FE64}" type="parTrans" cxnId="{57EE091D-729C-414F-9A17-D886B7C884F1}">
      <dgm:prSet/>
      <dgm:spPr/>
      <dgm:t>
        <a:bodyPr/>
        <a:lstStyle/>
        <a:p>
          <a:endParaRPr lang="en-US"/>
        </a:p>
      </dgm:t>
    </dgm:pt>
    <dgm:pt modelId="{CA97AD7C-86E3-406E-AC79-B74767FFF267}" type="sibTrans" cxnId="{57EE091D-729C-414F-9A17-D886B7C884F1}">
      <dgm:prSet/>
      <dgm:spPr/>
      <dgm:t>
        <a:bodyPr/>
        <a:lstStyle/>
        <a:p>
          <a:endParaRPr lang="en-US"/>
        </a:p>
      </dgm:t>
    </dgm:pt>
    <dgm:pt modelId="{55DE2C2E-FE5D-4CA2-8142-48B0B42E4BDB}" type="pres">
      <dgm:prSet presAssocID="{6C0E36C5-7547-44B5-AB68-77FC8DF4268E}" presName="vert0" presStyleCnt="0">
        <dgm:presLayoutVars>
          <dgm:dir/>
          <dgm:animOne val="branch"/>
          <dgm:animLvl val="lvl"/>
        </dgm:presLayoutVars>
      </dgm:prSet>
      <dgm:spPr/>
    </dgm:pt>
    <dgm:pt modelId="{C96FDA33-A764-4905-B172-6219BB9A0D59}" type="pres">
      <dgm:prSet presAssocID="{F0621A43-2979-4E62-9855-C40048DE230D}" presName="thickLine" presStyleLbl="alignNode1" presStyleIdx="0" presStyleCnt="4"/>
      <dgm:spPr/>
    </dgm:pt>
    <dgm:pt modelId="{5D07F8EE-3F6A-4737-B537-B14D49FBD97A}" type="pres">
      <dgm:prSet presAssocID="{F0621A43-2979-4E62-9855-C40048DE230D}" presName="horz1" presStyleCnt="0"/>
      <dgm:spPr/>
    </dgm:pt>
    <dgm:pt modelId="{13761A7C-F3FD-4D76-AFD9-0C39CA74C6E0}" type="pres">
      <dgm:prSet presAssocID="{F0621A43-2979-4E62-9855-C40048DE230D}" presName="tx1" presStyleLbl="revTx" presStyleIdx="0" presStyleCnt="4"/>
      <dgm:spPr/>
    </dgm:pt>
    <dgm:pt modelId="{611E2940-E626-4576-AC71-F5992B8C09A8}" type="pres">
      <dgm:prSet presAssocID="{F0621A43-2979-4E62-9855-C40048DE230D}" presName="vert1" presStyleCnt="0"/>
      <dgm:spPr/>
    </dgm:pt>
    <dgm:pt modelId="{1653A7C2-D50F-403C-9DAB-5617263E3075}" type="pres">
      <dgm:prSet presAssocID="{3DAC5976-FB95-4BF4-8AE3-20B8546B7948}" presName="thickLine" presStyleLbl="alignNode1" presStyleIdx="1" presStyleCnt="4"/>
      <dgm:spPr/>
    </dgm:pt>
    <dgm:pt modelId="{5271C89B-546D-4FEF-9015-D2E0D20840E1}" type="pres">
      <dgm:prSet presAssocID="{3DAC5976-FB95-4BF4-8AE3-20B8546B7948}" presName="horz1" presStyleCnt="0"/>
      <dgm:spPr/>
    </dgm:pt>
    <dgm:pt modelId="{D2988C5F-1695-49DB-AE7C-AF89D0107BC0}" type="pres">
      <dgm:prSet presAssocID="{3DAC5976-FB95-4BF4-8AE3-20B8546B7948}" presName="tx1" presStyleLbl="revTx" presStyleIdx="1" presStyleCnt="4"/>
      <dgm:spPr/>
    </dgm:pt>
    <dgm:pt modelId="{7A142F39-191D-4150-A529-13CC04A1CA60}" type="pres">
      <dgm:prSet presAssocID="{3DAC5976-FB95-4BF4-8AE3-20B8546B7948}" presName="vert1" presStyleCnt="0"/>
      <dgm:spPr/>
    </dgm:pt>
    <dgm:pt modelId="{FAD11526-BA3E-4A7D-8D6B-0ADF06C2F6C5}" type="pres">
      <dgm:prSet presAssocID="{3882CFE3-8BD4-449C-9029-747C618E4D43}" presName="thickLine" presStyleLbl="alignNode1" presStyleIdx="2" presStyleCnt="4"/>
      <dgm:spPr/>
    </dgm:pt>
    <dgm:pt modelId="{8D49E218-1D8B-4F36-9AD4-DEF02467985B}" type="pres">
      <dgm:prSet presAssocID="{3882CFE3-8BD4-449C-9029-747C618E4D43}" presName="horz1" presStyleCnt="0"/>
      <dgm:spPr/>
    </dgm:pt>
    <dgm:pt modelId="{9D003AF1-D4D1-44A9-AB34-79630447D208}" type="pres">
      <dgm:prSet presAssocID="{3882CFE3-8BD4-449C-9029-747C618E4D43}" presName="tx1" presStyleLbl="revTx" presStyleIdx="2" presStyleCnt="4"/>
      <dgm:spPr/>
    </dgm:pt>
    <dgm:pt modelId="{E053AD36-18F7-495D-B7DF-96AB292292DF}" type="pres">
      <dgm:prSet presAssocID="{3882CFE3-8BD4-449C-9029-747C618E4D43}" presName="vert1" presStyleCnt="0"/>
      <dgm:spPr/>
    </dgm:pt>
    <dgm:pt modelId="{F57D225C-E7D3-4484-8B4F-C9EC105493F1}" type="pres">
      <dgm:prSet presAssocID="{59D14AEA-A8BD-4398-A8AE-9EE3FF90A352}" presName="thickLine" presStyleLbl="alignNode1" presStyleIdx="3" presStyleCnt="4"/>
      <dgm:spPr/>
    </dgm:pt>
    <dgm:pt modelId="{80C0ADA9-7C13-4284-8D63-86823DEB12B7}" type="pres">
      <dgm:prSet presAssocID="{59D14AEA-A8BD-4398-A8AE-9EE3FF90A352}" presName="horz1" presStyleCnt="0"/>
      <dgm:spPr/>
    </dgm:pt>
    <dgm:pt modelId="{5B59237A-A5A9-4ECD-B91F-BFC6E6E0F062}" type="pres">
      <dgm:prSet presAssocID="{59D14AEA-A8BD-4398-A8AE-9EE3FF90A352}" presName="tx1" presStyleLbl="revTx" presStyleIdx="3" presStyleCnt="4"/>
      <dgm:spPr/>
    </dgm:pt>
    <dgm:pt modelId="{1825BB4D-34CF-499C-85BD-8DD7D23A5DC1}" type="pres">
      <dgm:prSet presAssocID="{59D14AEA-A8BD-4398-A8AE-9EE3FF90A352}" presName="vert1" presStyleCnt="0"/>
      <dgm:spPr/>
    </dgm:pt>
  </dgm:ptLst>
  <dgm:cxnLst>
    <dgm:cxn modelId="{F75E5611-850E-4F57-978D-573B5DD33A6F}" type="presOf" srcId="{6C0E36C5-7547-44B5-AB68-77FC8DF4268E}" destId="{55DE2C2E-FE5D-4CA2-8142-48B0B42E4BDB}" srcOrd="0" destOrd="0" presId="urn:microsoft.com/office/officeart/2008/layout/LinedList"/>
    <dgm:cxn modelId="{744F581B-D95C-47C1-9E9F-C0AB648BFC02}" srcId="{6C0E36C5-7547-44B5-AB68-77FC8DF4268E}" destId="{3882CFE3-8BD4-449C-9029-747C618E4D43}" srcOrd="2" destOrd="0" parTransId="{82F992D2-4654-4AD6-A5EB-F497D76E6F93}" sibTransId="{8E715DAA-4CE0-47DD-B42F-05FBA97273F6}"/>
    <dgm:cxn modelId="{57EE091D-729C-414F-9A17-D886B7C884F1}" srcId="{6C0E36C5-7547-44B5-AB68-77FC8DF4268E}" destId="{59D14AEA-A8BD-4398-A8AE-9EE3FF90A352}" srcOrd="3" destOrd="0" parTransId="{435D9ACA-0AB5-4979-AB8D-B8F7ADA3FE64}" sibTransId="{CA97AD7C-86E3-406E-AC79-B74767FFF267}"/>
    <dgm:cxn modelId="{A8A8224A-BF92-4AA0-8EA4-F4B3953AF57E}" srcId="{6C0E36C5-7547-44B5-AB68-77FC8DF4268E}" destId="{3DAC5976-FB95-4BF4-8AE3-20B8546B7948}" srcOrd="1" destOrd="0" parTransId="{553F4C6E-5652-45AC-AFC4-13D67E828EB0}" sibTransId="{D658D67F-57EB-4333-A1B1-77E514119F46}"/>
    <dgm:cxn modelId="{EFE4E25A-B19D-44ED-9389-7440C47C19CA}" srcId="{6C0E36C5-7547-44B5-AB68-77FC8DF4268E}" destId="{F0621A43-2979-4E62-9855-C40048DE230D}" srcOrd="0" destOrd="0" parTransId="{094ECF11-1AB8-4EBE-85E6-5868340C80D8}" sibTransId="{3E492665-041D-42CD-ACFD-6946C3E227E5}"/>
    <dgm:cxn modelId="{5E876D7E-293D-4D9A-AD6D-E0DDBEECA3E3}" type="presOf" srcId="{F0621A43-2979-4E62-9855-C40048DE230D}" destId="{13761A7C-F3FD-4D76-AFD9-0C39CA74C6E0}" srcOrd="0" destOrd="0" presId="urn:microsoft.com/office/officeart/2008/layout/LinedList"/>
    <dgm:cxn modelId="{406B0C8C-3ACB-4667-A207-95D60FCB56A5}" type="presOf" srcId="{3882CFE3-8BD4-449C-9029-747C618E4D43}" destId="{9D003AF1-D4D1-44A9-AB34-79630447D208}" srcOrd="0" destOrd="0" presId="urn:microsoft.com/office/officeart/2008/layout/LinedList"/>
    <dgm:cxn modelId="{40CA9491-5B32-4DBB-A71B-83DC848227A1}" type="presOf" srcId="{59D14AEA-A8BD-4398-A8AE-9EE3FF90A352}" destId="{5B59237A-A5A9-4ECD-B91F-BFC6E6E0F062}" srcOrd="0" destOrd="0" presId="urn:microsoft.com/office/officeart/2008/layout/LinedList"/>
    <dgm:cxn modelId="{1D41DDD3-3104-4E4B-9B47-9BBDE60C086B}" type="presOf" srcId="{3DAC5976-FB95-4BF4-8AE3-20B8546B7948}" destId="{D2988C5F-1695-49DB-AE7C-AF89D0107BC0}" srcOrd="0" destOrd="0" presId="urn:microsoft.com/office/officeart/2008/layout/LinedList"/>
    <dgm:cxn modelId="{4E9C2C8A-AF97-41AF-8EA3-C748B8835EE7}" type="presParOf" srcId="{55DE2C2E-FE5D-4CA2-8142-48B0B42E4BDB}" destId="{C96FDA33-A764-4905-B172-6219BB9A0D59}" srcOrd="0" destOrd="0" presId="urn:microsoft.com/office/officeart/2008/layout/LinedList"/>
    <dgm:cxn modelId="{8E855854-1CC1-4B63-A4F5-121889182BC9}" type="presParOf" srcId="{55DE2C2E-FE5D-4CA2-8142-48B0B42E4BDB}" destId="{5D07F8EE-3F6A-4737-B537-B14D49FBD97A}" srcOrd="1" destOrd="0" presId="urn:microsoft.com/office/officeart/2008/layout/LinedList"/>
    <dgm:cxn modelId="{B190A012-0091-4EEA-8377-31C6D4EB29C6}" type="presParOf" srcId="{5D07F8EE-3F6A-4737-B537-B14D49FBD97A}" destId="{13761A7C-F3FD-4D76-AFD9-0C39CA74C6E0}" srcOrd="0" destOrd="0" presId="urn:microsoft.com/office/officeart/2008/layout/LinedList"/>
    <dgm:cxn modelId="{09B503F2-F7CB-4BBD-83AB-C12C3EF066BC}" type="presParOf" srcId="{5D07F8EE-3F6A-4737-B537-B14D49FBD97A}" destId="{611E2940-E626-4576-AC71-F5992B8C09A8}" srcOrd="1" destOrd="0" presId="urn:microsoft.com/office/officeart/2008/layout/LinedList"/>
    <dgm:cxn modelId="{27BAEA74-CDF8-43AE-94DA-FF648C5F0B9C}" type="presParOf" srcId="{55DE2C2E-FE5D-4CA2-8142-48B0B42E4BDB}" destId="{1653A7C2-D50F-403C-9DAB-5617263E3075}" srcOrd="2" destOrd="0" presId="urn:microsoft.com/office/officeart/2008/layout/LinedList"/>
    <dgm:cxn modelId="{78CE1087-B6B2-459F-9A2D-85EDECBF177D}" type="presParOf" srcId="{55DE2C2E-FE5D-4CA2-8142-48B0B42E4BDB}" destId="{5271C89B-546D-4FEF-9015-D2E0D20840E1}" srcOrd="3" destOrd="0" presId="urn:microsoft.com/office/officeart/2008/layout/LinedList"/>
    <dgm:cxn modelId="{A721B8F1-051F-43F3-93D0-AC232A2F3C8D}" type="presParOf" srcId="{5271C89B-546D-4FEF-9015-D2E0D20840E1}" destId="{D2988C5F-1695-49DB-AE7C-AF89D0107BC0}" srcOrd="0" destOrd="0" presId="urn:microsoft.com/office/officeart/2008/layout/LinedList"/>
    <dgm:cxn modelId="{EFFBCDA5-530F-49E2-903A-D30A4C873103}" type="presParOf" srcId="{5271C89B-546D-4FEF-9015-D2E0D20840E1}" destId="{7A142F39-191D-4150-A529-13CC04A1CA60}" srcOrd="1" destOrd="0" presId="urn:microsoft.com/office/officeart/2008/layout/LinedList"/>
    <dgm:cxn modelId="{4F44063F-A777-477B-B5A1-7D8D0DB56D81}" type="presParOf" srcId="{55DE2C2E-FE5D-4CA2-8142-48B0B42E4BDB}" destId="{FAD11526-BA3E-4A7D-8D6B-0ADF06C2F6C5}" srcOrd="4" destOrd="0" presId="urn:microsoft.com/office/officeart/2008/layout/LinedList"/>
    <dgm:cxn modelId="{D60256F0-E0FC-4DC0-8247-3122299EBA9D}" type="presParOf" srcId="{55DE2C2E-FE5D-4CA2-8142-48B0B42E4BDB}" destId="{8D49E218-1D8B-4F36-9AD4-DEF02467985B}" srcOrd="5" destOrd="0" presId="urn:microsoft.com/office/officeart/2008/layout/LinedList"/>
    <dgm:cxn modelId="{F99AC9D8-F250-4445-AB6A-3FC37109C110}" type="presParOf" srcId="{8D49E218-1D8B-4F36-9AD4-DEF02467985B}" destId="{9D003AF1-D4D1-44A9-AB34-79630447D208}" srcOrd="0" destOrd="0" presId="urn:microsoft.com/office/officeart/2008/layout/LinedList"/>
    <dgm:cxn modelId="{D959B42A-D663-4C82-BD97-DEA85CA35932}" type="presParOf" srcId="{8D49E218-1D8B-4F36-9AD4-DEF02467985B}" destId="{E053AD36-18F7-495D-B7DF-96AB292292DF}" srcOrd="1" destOrd="0" presId="urn:microsoft.com/office/officeart/2008/layout/LinedList"/>
    <dgm:cxn modelId="{E8624CAD-18AC-4729-92C1-0DAB2D0BD42E}" type="presParOf" srcId="{55DE2C2E-FE5D-4CA2-8142-48B0B42E4BDB}" destId="{F57D225C-E7D3-4484-8B4F-C9EC105493F1}" srcOrd="6" destOrd="0" presId="urn:microsoft.com/office/officeart/2008/layout/LinedList"/>
    <dgm:cxn modelId="{C3B9EFFC-6FCA-4BB1-AF28-1FDEE47C2A50}" type="presParOf" srcId="{55DE2C2E-FE5D-4CA2-8142-48B0B42E4BDB}" destId="{80C0ADA9-7C13-4284-8D63-86823DEB12B7}" srcOrd="7" destOrd="0" presId="urn:microsoft.com/office/officeart/2008/layout/LinedList"/>
    <dgm:cxn modelId="{443CBBCB-6490-4F17-8D9E-D89524285675}" type="presParOf" srcId="{80C0ADA9-7C13-4284-8D63-86823DEB12B7}" destId="{5B59237A-A5A9-4ECD-B91F-BFC6E6E0F062}" srcOrd="0" destOrd="0" presId="urn:microsoft.com/office/officeart/2008/layout/LinedList"/>
    <dgm:cxn modelId="{8ABDAC12-7E1A-4FA4-A87A-A8A99E3A11BD}" type="presParOf" srcId="{80C0ADA9-7C13-4284-8D63-86823DEB12B7}" destId="{1825BB4D-34CF-499C-85BD-8DD7D23A5DC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8EAD6-60B9-4640-BF9C-3D2AA334FA98}">
      <dsp:nvSpPr>
        <dsp:cNvPr id="0" name=""/>
        <dsp:cNvSpPr/>
      </dsp:nvSpPr>
      <dsp:spPr>
        <a:xfrm>
          <a:off x="0" y="1775"/>
          <a:ext cx="106912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4D28B-1559-48EE-BA98-018E3815749E}">
      <dsp:nvSpPr>
        <dsp:cNvPr id="0" name=""/>
        <dsp:cNvSpPr/>
      </dsp:nvSpPr>
      <dsp:spPr>
        <a:xfrm>
          <a:off x="0" y="1775"/>
          <a:ext cx="10691265" cy="1210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This word is used over 150 times</a:t>
          </a:r>
        </a:p>
      </dsp:txBody>
      <dsp:txXfrm>
        <a:off x="0" y="1775"/>
        <a:ext cx="10691265" cy="1210845"/>
      </dsp:txXfrm>
    </dsp:sp>
    <dsp:sp modelId="{71EC3653-9F95-4A00-938A-4F44F54910D7}">
      <dsp:nvSpPr>
        <dsp:cNvPr id="0" name=""/>
        <dsp:cNvSpPr/>
      </dsp:nvSpPr>
      <dsp:spPr>
        <a:xfrm>
          <a:off x="0" y="1212621"/>
          <a:ext cx="106912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1F000-9D66-4D13-A84D-EAE36227877E}">
      <dsp:nvSpPr>
        <dsp:cNvPr id="0" name=""/>
        <dsp:cNvSpPr/>
      </dsp:nvSpPr>
      <dsp:spPr>
        <a:xfrm>
          <a:off x="0" y="1212621"/>
          <a:ext cx="10691265" cy="1210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This word was used by Peter, Paul, John, and Jude</a:t>
          </a:r>
        </a:p>
      </dsp:txBody>
      <dsp:txXfrm>
        <a:off x="0" y="1212621"/>
        <a:ext cx="10691265" cy="1210845"/>
      </dsp:txXfrm>
    </dsp:sp>
    <dsp:sp modelId="{A50284ED-4C87-4952-AA58-5A2692BAC846}">
      <dsp:nvSpPr>
        <dsp:cNvPr id="0" name=""/>
        <dsp:cNvSpPr/>
      </dsp:nvSpPr>
      <dsp:spPr>
        <a:xfrm>
          <a:off x="0" y="2423466"/>
          <a:ext cx="106912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6D951-73E8-4AB4-A705-4829A70E2826}">
      <dsp:nvSpPr>
        <dsp:cNvPr id="0" name=""/>
        <dsp:cNvSpPr/>
      </dsp:nvSpPr>
      <dsp:spPr>
        <a:xfrm>
          <a:off x="0" y="2423466"/>
          <a:ext cx="10691265" cy="1210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If this word is truly so wonderful it seems odd Jesus never once used it</a:t>
          </a:r>
        </a:p>
      </dsp:txBody>
      <dsp:txXfrm>
        <a:off x="0" y="2423466"/>
        <a:ext cx="10691265" cy="1210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4F7C3-469B-4509-82C2-999C252AA73C}">
      <dsp:nvSpPr>
        <dsp:cNvPr id="0" name=""/>
        <dsp:cNvSpPr/>
      </dsp:nvSpPr>
      <dsp:spPr>
        <a:xfrm>
          <a:off x="0" y="1915"/>
          <a:ext cx="602454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D4D50EF-0F9A-483C-899A-24A77BED2DDE}">
      <dsp:nvSpPr>
        <dsp:cNvPr id="0" name=""/>
        <dsp:cNvSpPr/>
      </dsp:nvSpPr>
      <dsp:spPr>
        <a:xfrm>
          <a:off x="0" y="1915"/>
          <a:ext cx="6024547" cy="130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Jesus didn’t have to use this word</a:t>
          </a:r>
        </a:p>
      </dsp:txBody>
      <dsp:txXfrm>
        <a:off x="0" y="1915"/>
        <a:ext cx="6024547" cy="1306444"/>
      </dsp:txXfrm>
    </dsp:sp>
    <dsp:sp modelId="{0FE6E5F2-49F8-4EB1-AB9A-1D37DFFF02A6}">
      <dsp:nvSpPr>
        <dsp:cNvPr id="0" name=""/>
        <dsp:cNvSpPr/>
      </dsp:nvSpPr>
      <dsp:spPr>
        <a:xfrm>
          <a:off x="0" y="1308360"/>
          <a:ext cx="6024547" cy="0"/>
        </a:xfrm>
        <a:prstGeom prst="line">
          <a:avLst/>
        </a:prstGeom>
        <a:gradFill rotWithShape="0">
          <a:gsLst>
            <a:gs pos="0">
              <a:schemeClr val="accent5">
                <a:hueOff val="-756313"/>
                <a:satOff val="-4664"/>
                <a:lumOff val="784"/>
                <a:alphaOff val="0"/>
                <a:satMod val="103000"/>
                <a:lumMod val="102000"/>
                <a:tint val="94000"/>
              </a:schemeClr>
            </a:gs>
            <a:gs pos="50000">
              <a:schemeClr val="accent5">
                <a:hueOff val="-756313"/>
                <a:satOff val="-4664"/>
                <a:lumOff val="784"/>
                <a:alphaOff val="0"/>
                <a:satMod val="110000"/>
                <a:lumMod val="100000"/>
                <a:shade val="100000"/>
              </a:schemeClr>
            </a:gs>
            <a:gs pos="100000">
              <a:schemeClr val="accent5">
                <a:hueOff val="-756313"/>
                <a:satOff val="-4664"/>
                <a:lumOff val="784"/>
                <a:alphaOff val="0"/>
                <a:lumMod val="99000"/>
                <a:satMod val="120000"/>
                <a:shade val="78000"/>
              </a:schemeClr>
            </a:gs>
          </a:gsLst>
          <a:lin ang="5400000" scaled="0"/>
        </a:gradFill>
        <a:ln w="6350" cap="flat" cmpd="sng" algn="ctr">
          <a:solidFill>
            <a:schemeClr val="accent5">
              <a:hueOff val="-756313"/>
              <a:satOff val="-4664"/>
              <a:lumOff val="78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6309DC-76DB-49FE-BCA4-22527FDF8B7B}">
      <dsp:nvSpPr>
        <dsp:cNvPr id="0" name=""/>
        <dsp:cNvSpPr/>
      </dsp:nvSpPr>
      <dsp:spPr>
        <a:xfrm>
          <a:off x="0" y="1308360"/>
          <a:ext cx="6024547" cy="130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Jesus was the walking definition of this word</a:t>
          </a:r>
        </a:p>
      </dsp:txBody>
      <dsp:txXfrm>
        <a:off x="0" y="1308360"/>
        <a:ext cx="6024547" cy="1306444"/>
      </dsp:txXfrm>
    </dsp:sp>
    <dsp:sp modelId="{C385707C-9C03-416E-AE1F-F7DE9854176B}">
      <dsp:nvSpPr>
        <dsp:cNvPr id="0" name=""/>
        <dsp:cNvSpPr/>
      </dsp:nvSpPr>
      <dsp:spPr>
        <a:xfrm>
          <a:off x="0" y="2614804"/>
          <a:ext cx="6024547" cy="0"/>
        </a:xfrm>
        <a:prstGeom prst="line">
          <a:avLst/>
        </a:prstGeom>
        <a:gradFill rotWithShape="0">
          <a:gsLst>
            <a:gs pos="0">
              <a:schemeClr val="accent5">
                <a:hueOff val="-1512626"/>
                <a:satOff val="-9328"/>
                <a:lumOff val="1569"/>
                <a:alphaOff val="0"/>
                <a:satMod val="103000"/>
                <a:lumMod val="102000"/>
                <a:tint val="94000"/>
              </a:schemeClr>
            </a:gs>
            <a:gs pos="50000">
              <a:schemeClr val="accent5">
                <a:hueOff val="-1512626"/>
                <a:satOff val="-9328"/>
                <a:lumOff val="1569"/>
                <a:alphaOff val="0"/>
                <a:satMod val="110000"/>
                <a:lumMod val="100000"/>
                <a:shade val="100000"/>
              </a:schemeClr>
            </a:gs>
            <a:gs pos="100000">
              <a:schemeClr val="accent5">
                <a:hueOff val="-1512626"/>
                <a:satOff val="-9328"/>
                <a:lumOff val="1569"/>
                <a:alphaOff val="0"/>
                <a:lumMod val="99000"/>
                <a:satMod val="120000"/>
                <a:shade val="78000"/>
              </a:schemeClr>
            </a:gs>
          </a:gsLst>
          <a:lin ang="5400000" scaled="0"/>
        </a:gradFill>
        <a:ln w="6350" cap="flat" cmpd="sng" algn="ctr">
          <a:solidFill>
            <a:schemeClr val="accent5">
              <a:hueOff val="-1512626"/>
              <a:satOff val="-9328"/>
              <a:lumOff val="156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570CC0-973C-46CB-9DAE-1201B7DBF01E}">
      <dsp:nvSpPr>
        <dsp:cNvPr id="0" name=""/>
        <dsp:cNvSpPr/>
      </dsp:nvSpPr>
      <dsp:spPr>
        <a:xfrm>
          <a:off x="0" y="2614804"/>
          <a:ext cx="6024547" cy="130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This word is not seen or heard in His sermons, but is seen in how He Lived</a:t>
          </a:r>
        </a:p>
      </dsp:txBody>
      <dsp:txXfrm>
        <a:off x="0" y="2614804"/>
        <a:ext cx="6024547" cy="1306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FDA33-A764-4905-B172-6219BB9A0D59}">
      <dsp:nvSpPr>
        <dsp:cNvPr id="0" name=""/>
        <dsp:cNvSpPr/>
      </dsp:nvSpPr>
      <dsp:spPr>
        <a:xfrm>
          <a:off x="0" y="0"/>
          <a:ext cx="60245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3761A7C-F3FD-4D76-AFD9-0C39CA74C6E0}">
      <dsp:nvSpPr>
        <dsp:cNvPr id="0" name=""/>
        <dsp:cNvSpPr/>
      </dsp:nvSpPr>
      <dsp:spPr>
        <a:xfrm>
          <a:off x="0" y="0"/>
          <a:ext cx="6024547" cy="980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Grace is the heart of the Gospel… without grace, the Gospel is dead</a:t>
          </a:r>
        </a:p>
      </dsp:txBody>
      <dsp:txXfrm>
        <a:off x="0" y="0"/>
        <a:ext cx="6024547" cy="980791"/>
      </dsp:txXfrm>
    </dsp:sp>
    <dsp:sp modelId="{1653A7C2-D50F-403C-9DAB-5617263E3075}">
      <dsp:nvSpPr>
        <dsp:cNvPr id="0" name=""/>
        <dsp:cNvSpPr/>
      </dsp:nvSpPr>
      <dsp:spPr>
        <a:xfrm>
          <a:off x="0" y="980791"/>
          <a:ext cx="60245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988C5F-1695-49DB-AE7C-AF89D0107BC0}">
      <dsp:nvSpPr>
        <dsp:cNvPr id="0" name=""/>
        <dsp:cNvSpPr/>
      </dsp:nvSpPr>
      <dsp:spPr>
        <a:xfrm>
          <a:off x="0" y="980791"/>
          <a:ext cx="6024547" cy="980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Grace is the vocabulary of the Gospel… without grace, the Gospel is mute</a:t>
          </a:r>
        </a:p>
      </dsp:txBody>
      <dsp:txXfrm>
        <a:off x="0" y="980791"/>
        <a:ext cx="6024547" cy="980791"/>
      </dsp:txXfrm>
    </dsp:sp>
    <dsp:sp modelId="{FAD11526-BA3E-4A7D-8D6B-0ADF06C2F6C5}">
      <dsp:nvSpPr>
        <dsp:cNvPr id="0" name=""/>
        <dsp:cNvSpPr/>
      </dsp:nvSpPr>
      <dsp:spPr>
        <a:xfrm>
          <a:off x="0" y="1961582"/>
          <a:ext cx="60245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003AF1-D4D1-44A9-AB34-79630447D208}">
      <dsp:nvSpPr>
        <dsp:cNvPr id="0" name=""/>
        <dsp:cNvSpPr/>
      </dsp:nvSpPr>
      <dsp:spPr>
        <a:xfrm>
          <a:off x="0" y="1961582"/>
          <a:ext cx="6024547" cy="980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Grace is the music of the Gospel, without grace, the Gospel is silent</a:t>
          </a:r>
        </a:p>
      </dsp:txBody>
      <dsp:txXfrm>
        <a:off x="0" y="1961582"/>
        <a:ext cx="6024547" cy="980791"/>
      </dsp:txXfrm>
    </dsp:sp>
    <dsp:sp modelId="{F57D225C-E7D3-4484-8B4F-C9EC105493F1}">
      <dsp:nvSpPr>
        <dsp:cNvPr id="0" name=""/>
        <dsp:cNvSpPr/>
      </dsp:nvSpPr>
      <dsp:spPr>
        <a:xfrm>
          <a:off x="0" y="2942373"/>
          <a:ext cx="602454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59237A-A5A9-4ECD-B91F-BFC6E6E0F062}">
      <dsp:nvSpPr>
        <dsp:cNvPr id="0" name=""/>
        <dsp:cNvSpPr/>
      </dsp:nvSpPr>
      <dsp:spPr>
        <a:xfrm>
          <a:off x="0" y="2942373"/>
          <a:ext cx="6024547" cy="980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Grace is the glory of the Gospel, without grace, the Gospel is empty</a:t>
          </a:r>
        </a:p>
      </dsp:txBody>
      <dsp:txXfrm>
        <a:off x="0" y="2942373"/>
        <a:ext cx="6024547" cy="9807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AB4AA-EABE-4B07-AC1C-0C1DAC42DBC5}" type="datetimeFigureOut">
              <a:rPr lang="en-US" smtClean="0"/>
              <a:t>8/2/2022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4071B-5F5F-402F-A683-4E54CC0CE98B}" type="slidenum">
              <a:rPr lang="en-US" smtClean="0"/>
              <a:t>‹#›</a:t>
            </a:fld>
            <a:endParaRPr lang="en-US"/>
          </a:p>
        </p:txBody>
      </p:sp>
    </p:spTree>
    <p:extLst>
      <p:ext uri="{BB962C8B-B14F-4D97-AF65-F5344CB8AC3E}">
        <p14:creationId xmlns:p14="http://schemas.microsoft.com/office/powerpoint/2010/main" val="421056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tit+2%3A1-15%3B+jn+1%3A14-17&amp;version=NKJV;NET;ESV;KJV#fen-NKJV-26060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iblegateway.com/passage/?search=tit+2%3A1-15%3B+jn+1%3A14-17&amp;version=NKJV;NET;ESV;KJV#fen-NKJV-26061b"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tit+2%3A1-15%3B+jn+1%3A14-17&amp;version=NKJV;NET;ESV;KJV#fen-NKJV-26060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iblegateway.com/passage/?search=tit+2%3A1-15%3B+jn+1%3A14-17&amp;version=NKJV;NET;ESV;KJV#fen-NKJV-26061b"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the Sermon notebook)</a:t>
            </a:r>
          </a:p>
        </p:txBody>
      </p:sp>
      <p:sp>
        <p:nvSpPr>
          <p:cNvPr id="4" name="Slide Number Placeholder 3"/>
          <p:cNvSpPr>
            <a:spLocks noGrp="1"/>
          </p:cNvSpPr>
          <p:nvPr>
            <p:ph type="sldNum" sz="quarter" idx="5"/>
          </p:nvPr>
        </p:nvSpPr>
        <p:spPr/>
        <p:txBody>
          <a:bodyPr/>
          <a:lstStyle/>
          <a:p>
            <a:fld id="{47F4071B-5F5F-402F-A683-4E54CC0CE98B}" type="slidenum">
              <a:rPr lang="en-US" smtClean="0"/>
              <a:t>5</a:t>
            </a:fld>
            <a:endParaRPr lang="en-US"/>
          </a:p>
        </p:txBody>
      </p:sp>
    </p:spTree>
    <p:extLst>
      <p:ext uri="{BB962C8B-B14F-4D97-AF65-F5344CB8AC3E}">
        <p14:creationId xmlns:p14="http://schemas.microsoft.com/office/powerpoint/2010/main" val="14300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 3:16-17 “</a:t>
            </a:r>
            <a:r>
              <a:rPr lang="en-US" b="1" i="0" baseline="30000" dirty="0">
                <a:solidFill>
                  <a:srgbClr val="000000"/>
                </a:solidFill>
                <a:effectLst/>
                <a:latin typeface="system-ui"/>
              </a:rPr>
              <a:t>16 </a:t>
            </a:r>
            <a:r>
              <a:rPr lang="en-US" b="0" i="0" dirty="0">
                <a:solidFill>
                  <a:srgbClr val="000000"/>
                </a:solidFill>
                <a:effectLst/>
                <a:latin typeface="system-ui"/>
              </a:rPr>
              <a:t>For God so loved the world that He gave His only begotten Son, that whoever believes in Him should not perish but have everlasting life. </a:t>
            </a:r>
            <a:r>
              <a:rPr lang="en-US" b="1" i="0" baseline="30000" dirty="0">
                <a:solidFill>
                  <a:srgbClr val="000000"/>
                </a:solidFill>
                <a:effectLst/>
                <a:latin typeface="system-ui"/>
              </a:rPr>
              <a:t>17 </a:t>
            </a:r>
            <a:r>
              <a:rPr lang="en-US" b="0" i="0" dirty="0">
                <a:solidFill>
                  <a:srgbClr val="000000"/>
                </a:solidFill>
                <a:effectLst/>
                <a:latin typeface="system-ui"/>
              </a:rPr>
              <a:t>For God did not send His Son into the world to condemn the world, but that the world through Him might be saved.</a:t>
            </a:r>
            <a:endParaRPr lang="en-US" dirty="0"/>
          </a:p>
        </p:txBody>
      </p:sp>
      <p:sp>
        <p:nvSpPr>
          <p:cNvPr id="4" name="Slide Number Placeholder 3"/>
          <p:cNvSpPr>
            <a:spLocks noGrp="1"/>
          </p:cNvSpPr>
          <p:nvPr>
            <p:ph type="sldNum" sz="quarter" idx="5"/>
          </p:nvPr>
        </p:nvSpPr>
        <p:spPr/>
        <p:txBody>
          <a:bodyPr/>
          <a:lstStyle/>
          <a:p>
            <a:fld id="{47F4071B-5F5F-402F-A683-4E54CC0CE98B}" type="slidenum">
              <a:rPr lang="en-US" smtClean="0"/>
              <a:t>16</a:t>
            </a:fld>
            <a:endParaRPr lang="en-US"/>
          </a:p>
        </p:txBody>
      </p:sp>
    </p:spTree>
    <p:extLst>
      <p:ext uri="{BB962C8B-B14F-4D97-AF65-F5344CB8AC3E}">
        <p14:creationId xmlns:p14="http://schemas.microsoft.com/office/powerpoint/2010/main" val="197142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Jn 1:14-17 “</a:t>
            </a:r>
            <a:r>
              <a:rPr lang="en-US" b="1" i="0" baseline="30000" dirty="0">
                <a:solidFill>
                  <a:srgbClr val="000000"/>
                </a:solidFill>
                <a:effectLst/>
                <a:latin typeface="system-ui"/>
              </a:rPr>
              <a:t>14 </a:t>
            </a:r>
            <a:r>
              <a:rPr lang="en-US" b="0" i="0" dirty="0">
                <a:solidFill>
                  <a:srgbClr val="000000"/>
                </a:solidFill>
                <a:effectLst/>
                <a:latin typeface="system-ui"/>
              </a:rPr>
              <a:t>And the Word became flesh and dwelt among us, and we beheld His glory, the glory as of the only begotten of the Father, full of grace and truth.</a:t>
            </a:r>
          </a:p>
          <a:p>
            <a:pPr algn="l"/>
            <a:r>
              <a:rPr lang="en-US" b="1" i="0" baseline="30000" dirty="0">
                <a:solidFill>
                  <a:srgbClr val="000000"/>
                </a:solidFill>
                <a:effectLst/>
                <a:latin typeface="system-ui"/>
              </a:rPr>
              <a:t>15 </a:t>
            </a:r>
            <a:r>
              <a:rPr lang="en-US" b="0" i="0" dirty="0">
                <a:solidFill>
                  <a:srgbClr val="000000"/>
                </a:solidFill>
                <a:effectLst/>
                <a:latin typeface="system-ui"/>
              </a:rPr>
              <a:t>John bore witness of Him and cried out, saying, “This was He of whom I said, ‘He who comes after me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is preferred before me, for He was before me.’ ”</a:t>
            </a:r>
          </a:p>
          <a:p>
            <a:pPr algn="l"/>
            <a:r>
              <a:rPr lang="en-US" b="1" i="0" baseline="30000" dirty="0">
                <a:solidFill>
                  <a:srgbClr val="000000"/>
                </a:solidFill>
                <a:effectLst/>
                <a:latin typeface="system-ui"/>
              </a:rPr>
              <a:t>16 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And of His fullness we have all received, and grace for grace. </a:t>
            </a:r>
            <a:r>
              <a:rPr lang="en-US" b="1" i="0" baseline="30000" dirty="0">
                <a:solidFill>
                  <a:srgbClr val="000000"/>
                </a:solidFill>
                <a:effectLst/>
                <a:latin typeface="system-ui"/>
              </a:rPr>
              <a:t>17 </a:t>
            </a:r>
            <a:r>
              <a:rPr lang="en-US" b="0" i="0" dirty="0">
                <a:solidFill>
                  <a:srgbClr val="000000"/>
                </a:solidFill>
                <a:effectLst/>
                <a:latin typeface="system-ui"/>
              </a:rPr>
              <a:t>For the law was given through Moses, </a:t>
            </a:r>
            <a:r>
              <a:rPr lang="en-US" b="0" i="1" dirty="0">
                <a:solidFill>
                  <a:srgbClr val="000000"/>
                </a:solidFill>
                <a:effectLst/>
                <a:latin typeface="system-ui"/>
              </a:rPr>
              <a:t>but</a:t>
            </a:r>
            <a:r>
              <a:rPr lang="en-US" b="0" i="0" dirty="0">
                <a:solidFill>
                  <a:srgbClr val="000000"/>
                </a:solidFill>
                <a:effectLst/>
                <a:latin typeface="system-ui"/>
              </a:rPr>
              <a:t> grace and truth came through Jesus Christ.</a:t>
            </a:r>
          </a:p>
          <a:p>
            <a:endParaRPr lang="en-US" dirty="0"/>
          </a:p>
        </p:txBody>
      </p:sp>
      <p:sp>
        <p:nvSpPr>
          <p:cNvPr id="4" name="Slide Number Placeholder 3"/>
          <p:cNvSpPr>
            <a:spLocks noGrp="1"/>
          </p:cNvSpPr>
          <p:nvPr>
            <p:ph type="sldNum" sz="quarter" idx="5"/>
          </p:nvPr>
        </p:nvSpPr>
        <p:spPr/>
        <p:txBody>
          <a:bodyPr/>
          <a:lstStyle/>
          <a:p>
            <a:fld id="{47F4071B-5F5F-402F-A683-4E54CC0CE98B}" type="slidenum">
              <a:rPr lang="en-US" smtClean="0"/>
              <a:t>8</a:t>
            </a:fld>
            <a:endParaRPr lang="en-US"/>
          </a:p>
        </p:txBody>
      </p:sp>
    </p:spTree>
    <p:extLst>
      <p:ext uri="{BB962C8B-B14F-4D97-AF65-F5344CB8AC3E}">
        <p14:creationId xmlns:p14="http://schemas.microsoft.com/office/powerpoint/2010/main" val="408873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Jn 1:14-17 “</a:t>
            </a:r>
            <a:r>
              <a:rPr lang="en-US" b="1" i="0" baseline="30000" dirty="0">
                <a:solidFill>
                  <a:srgbClr val="000000"/>
                </a:solidFill>
                <a:effectLst/>
                <a:latin typeface="system-ui"/>
              </a:rPr>
              <a:t>14 </a:t>
            </a:r>
            <a:r>
              <a:rPr lang="en-US" b="0" i="0" dirty="0">
                <a:solidFill>
                  <a:srgbClr val="000000"/>
                </a:solidFill>
                <a:effectLst/>
                <a:latin typeface="system-ui"/>
              </a:rPr>
              <a:t>And the Word became flesh and dwelt among us, and we beheld His glory, the glory as of the only begotten of the Father, full of grace and truth.</a:t>
            </a:r>
          </a:p>
          <a:p>
            <a:pPr algn="l"/>
            <a:r>
              <a:rPr lang="en-US" b="1" i="0" baseline="30000" dirty="0">
                <a:solidFill>
                  <a:srgbClr val="000000"/>
                </a:solidFill>
                <a:effectLst/>
                <a:latin typeface="system-ui"/>
              </a:rPr>
              <a:t>15 </a:t>
            </a:r>
            <a:r>
              <a:rPr lang="en-US" b="0" i="0" dirty="0">
                <a:solidFill>
                  <a:srgbClr val="000000"/>
                </a:solidFill>
                <a:effectLst/>
                <a:latin typeface="system-ui"/>
              </a:rPr>
              <a:t>John bore witness of Him and cried out, saying, “This was He of whom I said, ‘He who comes after me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is preferred before me, for He was before me.’ ”</a:t>
            </a:r>
          </a:p>
          <a:p>
            <a:pPr algn="l"/>
            <a:r>
              <a:rPr lang="en-US" b="1" i="0" baseline="30000" dirty="0">
                <a:solidFill>
                  <a:srgbClr val="000000"/>
                </a:solidFill>
                <a:effectLst/>
                <a:latin typeface="system-ui"/>
              </a:rPr>
              <a:t>16 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And of His fullness we have all received, and grace for grace. </a:t>
            </a:r>
            <a:r>
              <a:rPr lang="en-US" b="1" i="0" baseline="30000" dirty="0">
                <a:solidFill>
                  <a:srgbClr val="000000"/>
                </a:solidFill>
                <a:effectLst/>
                <a:latin typeface="system-ui"/>
              </a:rPr>
              <a:t>17 </a:t>
            </a:r>
            <a:r>
              <a:rPr lang="en-US" b="0" i="0" dirty="0">
                <a:solidFill>
                  <a:srgbClr val="000000"/>
                </a:solidFill>
                <a:effectLst/>
                <a:latin typeface="system-ui"/>
              </a:rPr>
              <a:t>For the law was given through Moses, </a:t>
            </a:r>
            <a:r>
              <a:rPr lang="en-US" b="0" i="1" dirty="0">
                <a:solidFill>
                  <a:srgbClr val="000000"/>
                </a:solidFill>
                <a:effectLst/>
                <a:latin typeface="system-ui"/>
              </a:rPr>
              <a:t>but</a:t>
            </a:r>
            <a:r>
              <a:rPr lang="en-US" b="0" i="0" dirty="0">
                <a:solidFill>
                  <a:srgbClr val="000000"/>
                </a:solidFill>
                <a:effectLst/>
                <a:latin typeface="system-ui"/>
              </a:rPr>
              <a:t> grace and truth came through Jesus Christ.</a:t>
            </a:r>
          </a:p>
          <a:p>
            <a:endParaRPr lang="en-US" dirty="0"/>
          </a:p>
        </p:txBody>
      </p:sp>
      <p:sp>
        <p:nvSpPr>
          <p:cNvPr id="4" name="Slide Number Placeholder 3"/>
          <p:cNvSpPr>
            <a:spLocks noGrp="1"/>
          </p:cNvSpPr>
          <p:nvPr>
            <p:ph type="sldNum" sz="quarter" idx="5"/>
          </p:nvPr>
        </p:nvSpPr>
        <p:spPr/>
        <p:txBody>
          <a:bodyPr/>
          <a:lstStyle/>
          <a:p>
            <a:fld id="{47F4071B-5F5F-402F-A683-4E54CC0CE98B}" type="slidenum">
              <a:rPr lang="en-US" smtClean="0"/>
              <a:t>9</a:t>
            </a:fld>
            <a:endParaRPr lang="en-US"/>
          </a:p>
        </p:txBody>
      </p:sp>
    </p:spTree>
    <p:extLst>
      <p:ext uri="{BB962C8B-B14F-4D97-AF65-F5344CB8AC3E}">
        <p14:creationId xmlns:p14="http://schemas.microsoft.com/office/powerpoint/2010/main" val="99589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14042"/>
                </a:solidFill>
                <a:effectLst/>
                <a:latin typeface="tahoma" panose="020B0604030504040204" pitchFamily="34" charset="0"/>
              </a:rPr>
              <a:t>The ancient Greek word for </a:t>
            </a:r>
            <a:r>
              <a:rPr lang="en-US" b="1" i="0" dirty="0">
                <a:solidFill>
                  <a:srgbClr val="004161"/>
                </a:solidFill>
                <a:effectLst/>
                <a:latin typeface="tahoma" panose="020B0604030504040204" pitchFamily="34" charset="0"/>
              </a:rPr>
              <a:t>teaching</a:t>
            </a:r>
            <a:r>
              <a:rPr lang="en-US" b="0" i="0" dirty="0">
                <a:solidFill>
                  <a:srgbClr val="414042"/>
                </a:solidFill>
                <a:effectLst/>
                <a:latin typeface="tahoma" panose="020B0604030504040204" pitchFamily="34" charset="0"/>
              </a:rPr>
              <a:t> has in mind what a parent does for a child. It speaks of the entire training process: teaching, encouragement, correction, and discipline.</a:t>
            </a:r>
            <a:endParaRPr lang="en-US" dirty="0"/>
          </a:p>
        </p:txBody>
      </p:sp>
      <p:sp>
        <p:nvSpPr>
          <p:cNvPr id="4" name="Slide Number Placeholder 3"/>
          <p:cNvSpPr>
            <a:spLocks noGrp="1"/>
          </p:cNvSpPr>
          <p:nvPr>
            <p:ph type="sldNum" sz="quarter" idx="5"/>
          </p:nvPr>
        </p:nvSpPr>
        <p:spPr/>
        <p:txBody>
          <a:bodyPr/>
          <a:lstStyle/>
          <a:p>
            <a:fld id="{47F4071B-5F5F-402F-A683-4E54CC0CE98B}" type="slidenum">
              <a:rPr lang="en-US" smtClean="0"/>
              <a:t>10</a:t>
            </a:fld>
            <a:endParaRPr lang="en-US"/>
          </a:p>
        </p:txBody>
      </p:sp>
    </p:spTree>
    <p:extLst>
      <p:ext uri="{BB962C8B-B14F-4D97-AF65-F5344CB8AC3E}">
        <p14:creationId xmlns:p14="http://schemas.microsoft.com/office/powerpoint/2010/main" val="78485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Christian must willfully reject anything that is not Godly</a:t>
            </a:r>
          </a:p>
          <a:p>
            <a:endParaRPr lang="en-US" dirty="0"/>
          </a:p>
          <a:p>
            <a:r>
              <a:rPr lang="en-US" dirty="0"/>
              <a:t>1 Jn 2:15-17 “</a:t>
            </a:r>
            <a:r>
              <a:rPr lang="en-US" b="1" i="0" baseline="30000" dirty="0">
                <a:solidFill>
                  <a:srgbClr val="000000"/>
                </a:solidFill>
                <a:effectLst/>
                <a:latin typeface="system-ui"/>
              </a:rPr>
              <a:t>15 </a:t>
            </a:r>
            <a:r>
              <a:rPr lang="en-US" b="0" i="0" dirty="0">
                <a:solidFill>
                  <a:srgbClr val="000000"/>
                </a:solidFill>
                <a:effectLst/>
                <a:latin typeface="system-ui"/>
              </a:rPr>
              <a:t>Do not love the world or the things in the world. If anyone loves the world, the love of the Father is not in him. </a:t>
            </a:r>
            <a:r>
              <a:rPr lang="en-US" b="1" i="0" baseline="30000" dirty="0">
                <a:solidFill>
                  <a:srgbClr val="000000"/>
                </a:solidFill>
                <a:effectLst/>
                <a:latin typeface="system-ui"/>
              </a:rPr>
              <a:t>16 </a:t>
            </a:r>
            <a:r>
              <a:rPr lang="en-US" b="0" i="0" dirty="0">
                <a:solidFill>
                  <a:srgbClr val="000000"/>
                </a:solidFill>
                <a:effectLst/>
                <a:latin typeface="system-ui"/>
              </a:rPr>
              <a:t>For all that </a:t>
            </a:r>
            <a:r>
              <a:rPr lang="en-US" b="0" i="1" dirty="0">
                <a:solidFill>
                  <a:srgbClr val="000000"/>
                </a:solidFill>
                <a:effectLst/>
                <a:latin typeface="system-ui"/>
              </a:rPr>
              <a:t>is</a:t>
            </a:r>
            <a:r>
              <a:rPr lang="en-US" b="0" i="0" dirty="0">
                <a:solidFill>
                  <a:srgbClr val="000000"/>
                </a:solidFill>
                <a:effectLst/>
                <a:latin typeface="system-ui"/>
              </a:rPr>
              <a:t> in the world—the lust of the flesh, the lust of the eyes, and the pride of life—is not of the Father but is of the world. </a:t>
            </a:r>
            <a:r>
              <a:rPr lang="en-US" b="1" i="0" baseline="30000" dirty="0">
                <a:solidFill>
                  <a:srgbClr val="000000"/>
                </a:solidFill>
                <a:effectLst/>
                <a:latin typeface="system-ui"/>
              </a:rPr>
              <a:t>17 </a:t>
            </a:r>
            <a:r>
              <a:rPr lang="en-US" b="0" i="0" dirty="0">
                <a:solidFill>
                  <a:srgbClr val="000000"/>
                </a:solidFill>
                <a:effectLst/>
                <a:latin typeface="system-ui"/>
              </a:rPr>
              <a:t>And the world is passing away, and the lust of it; but he who does the will of God abides forever.</a:t>
            </a:r>
            <a:endParaRPr lang="en-US" dirty="0"/>
          </a:p>
          <a:p>
            <a:endParaRPr lang="en-US" dirty="0"/>
          </a:p>
        </p:txBody>
      </p:sp>
      <p:sp>
        <p:nvSpPr>
          <p:cNvPr id="4" name="Slide Number Placeholder 3"/>
          <p:cNvSpPr>
            <a:spLocks noGrp="1"/>
          </p:cNvSpPr>
          <p:nvPr>
            <p:ph type="sldNum" sz="quarter" idx="5"/>
          </p:nvPr>
        </p:nvSpPr>
        <p:spPr/>
        <p:txBody>
          <a:bodyPr/>
          <a:lstStyle/>
          <a:p>
            <a:fld id="{47F4071B-5F5F-402F-A683-4E54CC0CE98B}" type="slidenum">
              <a:rPr lang="en-US" smtClean="0"/>
              <a:t>11</a:t>
            </a:fld>
            <a:endParaRPr lang="en-US"/>
          </a:p>
        </p:txBody>
      </p:sp>
    </p:spTree>
    <p:extLst>
      <p:ext uri="{BB962C8B-B14F-4D97-AF65-F5344CB8AC3E}">
        <p14:creationId xmlns:p14="http://schemas.microsoft.com/office/powerpoint/2010/main" val="50004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sound mine… self controlled…</a:t>
            </a:r>
          </a:p>
        </p:txBody>
      </p:sp>
      <p:sp>
        <p:nvSpPr>
          <p:cNvPr id="4" name="Slide Number Placeholder 3"/>
          <p:cNvSpPr>
            <a:spLocks noGrp="1"/>
          </p:cNvSpPr>
          <p:nvPr>
            <p:ph type="sldNum" sz="quarter" idx="5"/>
          </p:nvPr>
        </p:nvSpPr>
        <p:spPr/>
        <p:txBody>
          <a:bodyPr/>
          <a:lstStyle/>
          <a:p>
            <a:fld id="{47F4071B-5F5F-402F-A683-4E54CC0CE98B}" type="slidenum">
              <a:rPr lang="en-US" smtClean="0"/>
              <a:t>12</a:t>
            </a:fld>
            <a:endParaRPr lang="en-US"/>
          </a:p>
        </p:txBody>
      </p:sp>
    </p:spTree>
    <p:extLst>
      <p:ext uri="{BB962C8B-B14F-4D97-AF65-F5344CB8AC3E}">
        <p14:creationId xmlns:p14="http://schemas.microsoft.com/office/powerpoint/2010/main" val="376589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Dealing with others fair and honestly</a:t>
            </a:r>
          </a:p>
        </p:txBody>
      </p:sp>
      <p:sp>
        <p:nvSpPr>
          <p:cNvPr id="4" name="Slide Number Placeholder 3"/>
          <p:cNvSpPr>
            <a:spLocks noGrp="1"/>
          </p:cNvSpPr>
          <p:nvPr>
            <p:ph type="sldNum" sz="quarter" idx="5"/>
          </p:nvPr>
        </p:nvSpPr>
        <p:spPr/>
        <p:txBody>
          <a:bodyPr/>
          <a:lstStyle/>
          <a:p>
            <a:fld id="{47F4071B-5F5F-402F-A683-4E54CC0CE98B}" type="slidenum">
              <a:rPr lang="en-US" smtClean="0"/>
              <a:t>13</a:t>
            </a:fld>
            <a:endParaRPr lang="en-US"/>
          </a:p>
        </p:txBody>
      </p:sp>
    </p:spTree>
    <p:extLst>
      <p:ext uri="{BB962C8B-B14F-4D97-AF65-F5344CB8AC3E}">
        <p14:creationId xmlns:p14="http://schemas.microsoft.com/office/powerpoint/2010/main" val="69798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Honoring God by living a reverent and holy life</a:t>
            </a:r>
          </a:p>
        </p:txBody>
      </p:sp>
      <p:sp>
        <p:nvSpPr>
          <p:cNvPr id="4" name="Slide Number Placeholder 3"/>
          <p:cNvSpPr>
            <a:spLocks noGrp="1"/>
          </p:cNvSpPr>
          <p:nvPr>
            <p:ph type="sldNum" sz="quarter" idx="5"/>
          </p:nvPr>
        </p:nvSpPr>
        <p:spPr/>
        <p:txBody>
          <a:bodyPr/>
          <a:lstStyle/>
          <a:p>
            <a:fld id="{47F4071B-5F5F-402F-A683-4E54CC0CE98B}" type="slidenum">
              <a:rPr lang="en-US" smtClean="0"/>
              <a:t>14</a:t>
            </a:fld>
            <a:endParaRPr lang="en-US"/>
          </a:p>
        </p:txBody>
      </p:sp>
    </p:spTree>
    <p:extLst>
      <p:ext uri="{BB962C8B-B14F-4D97-AF65-F5344CB8AC3E}">
        <p14:creationId xmlns:p14="http://schemas.microsoft.com/office/powerpoint/2010/main" val="396359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Roboto" panose="02000000000000000000" pitchFamily="2" charset="0"/>
              </a:rPr>
              <a:t>As we live in godliness, uprightness, and self-control, we are waiting something special. We are await a second appearing- the appearing of the glory of our great God and Savior Jesus Christ. We make these life changes because we have been given a hope. We give our lives to Jesus for the hope that has been made clear to us: Christ is coming back. In all of his glory and splendor, Christ is coming back. What was seen of the glory of his first arrival will be nothing to what will be seen of his glory when he comes again.</a:t>
            </a:r>
            <a:endParaRPr lang="en-US" dirty="0"/>
          </a:p>
        </p:txBody>
      </p:sp>
      <p:sp>
        <p:nvSpPr>
          <p:cNvPr id="4" name="Slide Number Placeholder 3"/>
          <p:cNvSpPr>
            <a:spLocks noGrp="1"/>
          </p:cNvSpPr>
          <p:nvPr>
            <p:ph type="sldNum" sz="quarter" idx="5"/>
          </p:nvPr>
        </p:nvSpPr>
        <p:spPr/>
        <p:txBody>
          <a:bodyPr/>
          <a:lstStyle/>
          <a:p>
            <a:fld id="{47F4071B-5F5F-402F-A683-4E54CC0CE98B}" type="slidenum">
              <a:rPr lang="en-US" smtClean="0"/>
              <a:t>15</a:t>
            </a:fld>
            <a:endParaRPr lang="en-US"/>
          </a:p>
        </p:txBody>
      </p:sp>
    </p:spTree>
    <p:extLst>
      <p:ext uri="{BB962C8B-B14F-4D97-AF65-F5344CB8AC3E}">
        <p14:creationId xmlns:p14="http://schemas.microsoft.com/office/powerpoint/2010/main" val="367457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2138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6709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8831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4720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74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27513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2079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9683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3476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3125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8/2/2022</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9448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8/2/2022</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0061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3"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E2F6D9-F9F0-47A2-A074-0A6B79B64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5DF4B1-F551-4918-A8AC-57E79CC4F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B15E7-BC4C-B757-CB9E-C40BF2D32E50}"/>
              </a:ext>
            </a:extLst>
          </p:cNvPr>
          <p:cNvSpPr>
            <a:spLocks noGrp="1"/>
          </p:cNvSpPr>
          <p:nvPr>
            <p:ph type="ctrTitle"/>
          </p:nvPr>
        </p:nvSpPr>
        <p:spPr>
          <a:xfrm>
            <a:off x="611553" y="871758"/>
            <a:ext cx="3181218" cy="3871143"/>
          </a:xfrm>
        </p:spPr>
        <p:txBody>
          <a:bodyPr>
            <a:normAutofit/>
          </a:bodyPr>
          <a:lstStyle/>
          <a:p>
            <a:r>
              <a:rPr lang="en-US" sz="3800" dirty="0">
                <a:solidFill>
                  <a:schemeClr val="bg1"/>
                </a:solidFill>
              </a:rPr>
              <a:t>The Most Wonderful Word Never Spoken by Jesus</a:t>
            </a:r>
          </a:p>
        </p:txBody>
      </p:sp>
      <p:sp>
        <p:nvSpPr>
          <p:cNvPr id="3" name="Subtitle 2">
            <a:extLst>
              <a:ext uri="{FF2B5EF4-FFF2-40B4-BE49-F238E27FC236}">
                <a16:creationId xmlns:a16="http://schemas.microsoft.com/office/drawing/2014/main" id="{93B19734-604A-510E-1762-3773A7E372E5}"/>
              </a:ext>
            </a:extLst>
          </p:cNvPr>
          <p:cNvSpPr>
            <a:spLocks noGrp="1"/>
          </p:cNvSpPr>
          <p:nvPr>
            <p:ph type="subTitle" idx="1"/>
          </p:nvPr>
        </p:nvSpPr>
        <p:spPr>
          <a:xfrm>
            <a:off x="625792" y="4785543"/>
            <a:ext cx="3138355" cy="1005657"/>
          </a:xfrm>
        </p:spPr>
        <p:txBody>
          <a:bodyPr>
            <a:normAutofit/>
          </a:bodyPr>
          <a:lstStyle/>
          <a:p>
            <a:r>
              <a:rPr lang="en-US" sz="4000" b="1" dirty="0">
                <a:solidFill>
                  <a:schemeClr val="bg1"/>
                </a:solidFill>
              </a:rPr>
              <a:t>Titus 2:11-14</a:t>
            </a:r>
          </a:p>
        </p:txBody>
      </p:sp>
      <p:cxnSp>
        <p:nvCxnSpPr>
          <p:cNvPr id="22" name="Straight Connector 21">
            <a:extLst>
              <a:ext uri="{FF2B5EF4-FFF2-40B4-BE49-F238E27FC236}">
                <a16:creationId xmlns:a16="http://schemas.microsoft.com/office/drawing/2014/main" id="{20EEADAF-D8D3-450B-A46D-DE8E54173E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147447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6C72D20-8EAD-4985-589F-B1EEFD394151}"/>
              </a:ext>
            </a:extLst>
          </p:cNvPr>
          <p:cNvPicPr>
            <a:picLocks noChangeAspect="1"/>
          </p:cNvPicPr>
          <p:nvPr/>
        </p:nvPicPr>
        <p:blipFill rotWithShape="1">
          <a:blip r:embed="rId2"/>
          <a:srcRect l="28352" r="34495" b="-1"/>
          <a:stretch/>
        </p:blipFill>
        <p:spPr>
          <a:xfrm>
            <a:off x="4389120" y="-1"/>
            <a:ext cx="3308984" cy="6858001"/>
          </a:xfrm>
          <a:prstGeom prst="rect">
            <a:avLst/>
          </a:prstGeom>
        </p:spPr>
      </p:pic>
      <p:pic>
        <p:nvPicPr>
          <p:cNvPr id="10" name="Picture 9" descr="Wait… What Does That Mean?? – The Daily Chomp">
            <a:extLst>
              <a:ext uri="{FF2B5EF4-FFF2-40B4-BE49-F238E27FC236}">
                <a16:creationId xmlns:a16="http://schemas.microsoft.com/office/drawing/2014/main" id="{E9A22EDB-DBC5-6A6D-C095-737D2B155F76}"/>
              </a:ext>
            </a:extLst>
          </p:cNvPr>
          <p:cNvPicPr>
            <a:picLocks noChangeAspect="1"/>
          </p:cNvPicPr>
          <p:nvPr/>
        </p:nvPicPr>
        <p:blipFill rotWithShape="1">
          <a:blip r:embed="rId3">
            <a:extLst>
              <a:ext uri="{28A0092B-C50C-407E-A947-70E740481C1C}">
                <a14:useLocalDpi xmlns:a14="http://schemas.microsoft.com/office/drawing/2010/main" val="0"/>
              </a:ext>
            </a:extLst>
          </a:blip>
          <a:srcRect l="25280" r="26970"/>
          <a:stretch/>
        </p:blipFill>
        <p:spPr bwMode="auto">
          <a:xfrm>
            <a:off x="4360496" y="-1"/>
            <a:ext cx="6612303" cy="6858001"/>
          </a:xfrm>
          <a:prstGeom prst="rect">
            <a:avLst/>
          </a:prstGeom>
          <a:noFill/>
        </p:spPr>
      </p:pic>
    </p:spTree>
    <p:extLst>
      <p:ext uri="{BB962C8B-B14F-4D97-AF65-F5344CB8AC3E}">
        <p14:creationId xmlns:p14="http://schemas.microsoft.com/office/powerpoint/2010/main" val="7066483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6" y="871758"/>
            <a:ext cx="5242904" cy="3871143"/>
          </a:xfrm>
        </p:spPr>
        <p:txBody>
          <a:bodyPr vert="horz" lIns="91440" tIns="45720" rIns="91440" bIns="45720" rtlCol="0" anchor="t">
            <a:normAutofit fontScale="90000"/>
          </a:bodyPr>
          <a:lstStyle/>
          <a:p>
            <a:pPr>
              <a:lnSpc>
                <a:spcPct val="90000"/>
              </a:lnSpc>
            </a:pPr>
            <a:r>
              <a:rPr lang="en-US" sz="5400" dirty="0">
                <a:highlight>
                  <a:srgbClr val="FFFF00"/>
                </a:highlight>
              </a:rPr>
              <a:t>Teaching us </a:t>
            </a:r>
            <a:r>
              <a:rPr lang="en-US" sz="5400" dirty="0"/>
              <a:t>that denying ungodliness and worldly lusts…</a:t>
            </a:r>
            <a:br>
              <a:rPr lang="en-US" sz="5400" dirty="0"/>
            </a:br>
            <a:br>
              <a:rPr lang="en-US" sz="5400" dirty="0"/>
            </a:br>
            <a:endParaRPr lang="en-US" sz="5400" b="1"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WHAT GRACE TEACHES: Humility | DOUGLASVILLE FIRST CHURCH OF THE NAZARENE">
            <a:extLst>
              <a:ext uri="{FF2B5EF4-FFF2-40B4-BE49-F238E27FC236}">
                <a16:creationId xmlns:a16="http://schemas.microsoft.com/office/drawing/2014/main" id="{28BF30F2-A4F7-833B-2069-29764F9B8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5218"/>
            <a:ext cx="4389100" cy="5305754"/>
          </a:xfrm>
          <a:prstGeom prst="rect">
            <a:avLst/>
          </a:prstGeom>
          <a:noFill/>
          <a:ln>
            <a:noFill/>
          </a:ln>
        </p:spPr>
      </p:pic>
    </p:spTree>
    <p:extLst>
      <p:ext uri="{BB962C8B-B14F-4D97-AF65-F5344CB8AC3E}">
        <p14:creationId xmlns:p14="http://schemas.microsoft.com/office/powerpoint/2010/main" val="1203655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6" y="871758"/>
            <a:ext cx="5242904" cy="3871143"/>
          </a:xfrm>
        </p:spPr>
        <p:txBody>
          <a:bodyPr vert="horz" lIns="91440" tIns="45720" rIns="91440" bIns="45720" rtlCol="0" anchor="t">
            <a:normAutofit fontScale="90000"/>
          </a:bodyPr>
          <a:lstStyle/>
          <a:p>
            <a:pPr>
              <a:lnSpc>
                <a:spcPct val="90000"/>
              </a:lnSpc>
            </a:pPr>
            <a:r>
              <a:rPr lang="en-US" sz="5400" dirty="0"/>
              <a:t>Teaching us that </a:t>
            </a:r>
            <a:r>
              <a:rPr lang="en-US" sz="5400" dirty="0">
                <a:highlight>
                  <a:srgbClr val="FFFF00"/>
                </a:highlight>
              </a:rPr>
              <a:t>denying ungodliness and worldly lusts</a:t>
            </a:r>
            <a:r>
              <a:rPr lang="en-US" sz="5400" dirty="0"/>
              <a:t>…</a:t>
            </a:r>
            <a:br>
              <a:rPr lang="en-US" sz="5400" dirty="0"/>
            </a:br>
            <a:br>
              <a:rPr lang="en-US" sz="5400" dirty="0"/>
            </a:br>
            <a:r>
              <a:rPr lang="en-US" dirty="0"/>
              <a:t>say no to somethings</a:t>
            </a:r>
            <a:endParaRPr lang="en-US" b="1"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WHAT GRACE TEACHES: Humility | DOUGLASVILLE FIRST CHURCH OF THE NAZARENE">
            <a:extLst>
              <a:ext uri="{FF2B5EF4-FFF2-40B4-BE49-F238E27FC236}">
                <a16:creationId xmlns:a16="http://schemas.microsoft.com/office/drawing/2014/main" id="{28BF30F2-A4F7-833B-2069-29764F9B8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5218"/>
            <a:ext cx="4389100" cy="5305754"/>
          </a:xfrm>
          <a:prstGeom prst="rect">
            <a:avLst/>
          </a:prstGeom>
          <a:noFill/>
          <a:ln>
            <a:noFill/>
          </a:ln>
        </p:spPr>
      </p:pic>
    </p:spTree>
    <p:extLst>
      <p:ext uri="{BB962C8B-B14F-4D97-AF65-F5344CB8AC3E}">
        <p14:creationId xmlns:p14="http://schemas.microsoft.com/office/powerpoint/2010/main" val="303237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6" y="871758"/>
            <a:ext cx="5242904" cy="3871143"/>
          </a:xfrm>
        </p:spPr>
        <p:txBody>
          <a:bodyPr vert="horz" lIns="91440" tIns="45720" rIns="91440" bIns="45720" rtlCol="0" anchor="t">
            <a:normAutofit fontScale="90000"/>
          </a:bodyPr>
          <a:lstStyle/>
          <a:p>
            <a:pPr>
              <a:lnSpc>
                <a:spcPct val="90000"/>
              </a:lnSpc>
            </a:pPr>
            <a:r>
              <a:rPr lang="en-US" sz="5400" dirty="0"/>
              <a:t>We should live </a:t>
            </a:r>
            <a:r>
              <a:rPr lang="en-US" sz="5400" dirty="0">
                <a:highlight>
                  <a:srgbClr val="FFFF00"/>
                </a:highlight>
              </a:rPr>
              <a:t>soberly</a:t>
            </a:r>
            <a:r>
              <a:rPr lang="en-US" sz="5400" dirty="0"/>
              <a:t>, righteously, and godly in the present age</a:t>
            </a:r>
            <a:br>
              <a:rPr lang="en-US" sz="5400" dirty="0"/>
            </a:br>
            <a:br>
              <a:rPr lang="en-US" sz="5400" dirty="0"/>
            </a:br>
            <a:r>
              <a:rPr lang="en-US" dirty="0"/>
              <a:t>say yes to somethings</a:t>
            </a:r>
            <a:endParaRPr lang="en-US" b="1"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WHAT GRACE TEACHES: Humility | DOUGLASVILLE FIRST CHURCH OF THE NAZARENE">
            <a:extLst>
              <a:ext uri="{FF2B5EF4-FFF2-40B4-BE49-F238E27FC236}">
                <a16:creationId xmlns:a16="http://schemas.microsoft.com/office/drawing/2014/main" id="{AE295401-9F85-9236-4E3C-27D303BA5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5218"/>
            <a:ext cx="4389100" cy="5305754"/>
          </a:xfrm>
          <a:prstGeom prst="rect">
            <a:avLst/>
          </a:prstGeom>
          <a:noFill/>
          <a:ln>
            <a:noFill/>
          </a:ln>
        </p:spPr>
      </p:pic>
    </p:spTree>
    <p:extLst>
      <p:ext uri="{BB962C8B-B14F-4D97-AF65-F5344CB8AC3E}">
        <p14:creationId xmlns:p14="http://schemas.microsoft.com/office/powerpoint/2010/main" val="2277220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6" y="871758"/>
            <a:ext cx="5242904" cy="3871143"/>
          </a:xfrm>
        </p:spPr>
        <p:txBody>
          <a:bodyPr vert="horz" lIns="91440" tIns="45720" rIns="91440" bIns="45720" rtlCol="0" anchor="t">
            <a:normAutofit fontScale="90000"/>
          </a:bodyPr>
          <a:lstStyle/>
          <a:p>
            <a:pPr>
              <a:lnSpc>
                <a:spcPct val="90000"/>
              </a:lnSpc>
            </a:pPr>
            <a:r>
              <a:rPr lang="en-US" sz="5400" dirty="0"/>
              <a:t>We should live soberly, </a:t>
            </a:r>
            <a:r>
              <a:rPr lang="en-US" sz="5400" dirty="0">
                <a:highlight>
                  <a:srgbClr val="FFFF00"/>
                </a:highlight>
              </a:rPr>
              <a:t>righteously</a:t>
            </a:r>
            <a:r>
              <a:rPr lang="en-US" sz="5400" dirty="0"/>
              <a:t>, and godly in the present age</a:t>
            </a:r>
            <a:br>
              <a:rPr lang="en-US" sz="5400" dirty="0"/>
            </a:br>
            <a:br>
              <a:rPr lang="en-US" sz="5400" dirty="0"/>
            </a:br>
            <a:r>
              <a:rPr lang="en-US" dirty="0"/>
              <a:t>say yes to somethings</a:t>
            </a:r>
            <a:endParaRPr lang="en-US" b="1"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WHAT GRACE TEACHES: Humility | DOUGLASVILLE FIRST CHURCH OF THE NAZARENE">
            <a:extLst>
              <a:ext uri="{FF2B5EF4-FFF2-40B4-BE49-F238E27FC236}">
                <a16:creationId xmlns:a16="http://schemas.microsoft.com/office/drawing/2014/main" id="{8F3D6C43-DD86-1026-B67F-B7B5569E86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5218"/>
            <a:ext cx="4389100" cy="5305754"/>
          </a:xfrm>
          <a:prstGeom prst="rect">
            <a:avLst/>
          </a:prstGeom>
          <a:noFill/>
          <a:ln>
            <a:noFill/>
          </a:ln>
        </p:spPr>
      </p:pic>
    </p:spTree>
    <p:extLst>
      <p:ext uri="{BB962C8B-B14F-4D97-AF65-F5344CB8AC3E}">
        <p14:creationId xmlns:p14="http://schemas.microsoft.com/office/powerpoint/2010/main" val="134373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6" y="871758"/>
            <a:ext cx="5242904" cy="3871143"/>
          </a:xfrm>
        </p:spPr>
        <p:txBody>
          <a:bodyPr vert="horz" lIns="91440" tIns="45720" rIns="91440" bIns="45720" rtlCol="0" anchor="t">
            <a:normAutofit fontScale="90000"/>
          </a:bodyPr>
          <a:lstStyle/>
          <a:p>
            <a:pPr>
              <a:lnSpc>
                <a:spcPct val="90000"/>
              </a:lnSpc>
            </a:pPr>
            <a:r>
              <a:rPr lang="en-US" sz="5400" dirty="0"/>
              <a:t>We should live soberly, righteously, and </a:t>
            </a:r>
            <a:r>
              <a:rPr lang="en-US" sz="5400" dirty="0">
                <a:highlight>
                  <a:srgbClr val="FFFF00"/>
                </a:highlight>
              </a:rPr>
              <a:t>godly </a:t>
            </a:r>
            <a:r>
              <a:rPr lang="en-US" sz="5400" dirty="0"/>
              <a:t>in the present age</a:t>
            </a:r>
            <a:br>
              <a:rPr lang="en-US" sz="5400" dirty="0"/>
            </a:br>
            <a:br>
              <a:rPr lang="en-US" sz="5400" dirty="0"/>
            </a:br>
            <a:r>
              <a:rPr lang="en-US" dirty="0"/>
              <a:t>say yes to somethings</a:t>
            </a:r>
            <a:endParaRPr lang="en-US" b="1"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WHAT GRACE TEACHES: Humility | DOUGLASVILLE FIRST CHURCH OF THE NAZARENE">
            <a:extLst>
              <a:ext uri="{FF2B5EF4-FFF2-40B4-BE49-F238E27FC236}">
                <a16:creationId xmlns:a16="http://schemas.microsoft.com/office/drawing/2014/main" id="{5E61F321-CCF3-48A4-F9C8-93291CB315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3" y="715218"/>
            <a:ext cx="4414633" cy="5418879"/>
          </a:xfrm>
          <a:prstGeom prst="rect">
            <a:avLst/>
          </a:prstGeom>
          <a:noFill/>
          <a:ln>
            <a:noFill/>
          </a:ln>
        </p:spPr>
      </p:pic>
    </p:spTree>
    <p:extLst>
      <p:ext uri="{BB962C8B-B14F-4D97-AF65-F5344CB8AC3E}">
        <p14:creationId xmlns:p14="http://schemas.microsoft.com/office/powerpoint/2010/main" val="185877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5" y="871758"/>
            <a:ext cx="5242905" cy="3981594"/>
          </a:xfrm>
        </p:spPr>
        <p:txBody>
          <a:bodyPr vert="horz" lIns="91440" tIns="45720" rIns="91440" bIns="45720" rtlCol="0" anchor="t">
            <a:normAutofit fontScale="90000"/>
          </a:bodyPr>
          <a:lstStyle/>
          <a:p>
            <a:pPr>
              <a:lnSpc>
                <a:spcPct val="90000"/>
              </a:lnSpc>
            </a:pPr>
            <a:r>
              <a:rPr lang="en-US" sz="4700" dirty="0">
                <a:highlight>
                  <a:srgbClr val="FFFF00"/>
                </a:highlight>
              </a:rPr>
              <a:t>Looking for the blessed hope</a:t>
            </a:r>
            <a:r>
              <a:rPr lang="en-US" sz="4700" dirty="0"/>
              <a:t> and glorious appearing of our great god and savior </a:t>
            </a:r>
            <a:r>
              <a:rPr lang="en-US" sz="4700" dirty="0" err="1">
                <a:highlight>
                  <a:srgbClr val="FFFF00"/>
                </a:highlight>
              </a:rPr>
              <a:t>jesus</a:t>
            </a:r>
            <a:r>
              <a:rPr lang="en-US" sz="4700" dirty="0">
                <a:highlight>
                  <a:srgbClr val="FFFF00"/>
                </a:highlight>
              </a:rPr>
              <a:t> </a:t>
            </a:r>
            <a:r>
              <a:rPr lang="en-US" sz="4700" dirty="0" err="1">
                <a:highlight>
                  <a:srgbClr val="FFFF00"/>
                </a:highlight>
              </a:rPr>
              <a:t>christ</a:t>
            </a:r>
            <a:br>
              <a:rPr lang="en-US" sz="5400" dirty="0"/>
            </a:br>
            <a:br>
              <a:rPr lang="en-US" sz="5400" dirty="0"/>
            </a:br>
            <a:endParaRPr lang="en-US" sz="5400" b="1"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WHAT GRACE TEACHES: Humility | DOUGLASVILLE FIRST CHURCH OF THE NAZARENE">
            <a:extLst>
              <a:ext uri="{FF2B5EF4-FFF2-40B4-BE49-F238E27FC236}">
                <a16:creationId xmlns:a16="http://schemas.microsoft.com/office/drawing/2014/main" id="{5E61F321-CCF3-48A4-F9C8-93291CB315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3" y="715218"/>
            <a:ext cx="4414633" cy="5418879"/>
          </a:xfrm>
          <a:prstGeom prst="rect">
            <a:avLst/>
          </a:prstGeom>
          <a:noFill/>
          <a:ln>
            <a:noFill/>
          </a:ln>
        </p:spPr>
      </p:pic>
    </p:spTree>
    <p:extLst>
      <p:ext uri="{BB962C8B-B14F-4D97-AF65-F5344CB8AC3E}">
        <p14:creationId xmlns:p14="http://schemas.microsoft.com/office/powerpoint/2010/main" val="2227474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5" y="871758"/>
            <a:ext cx="5242905" cy="3981594"/>
          </a:xfrm>
        </p:spPr>
        <p:txBody>
          <a:bodyPr vert="horz" lIns="91440" tIns="45720" rIns="91440" bIns="45720" rtlCol="0" anchor="t">
            <a:normAutofit fontScale="90000"/>
          </a:bodyPr>
          <a:lstStyle/>
          <a:p>
            <a:pPr>
              <a:lnSpc>
                <a:spcPct val="90000"/>
              </a:lnSpc>
            </a:pPr>
            <a:r>
              <a:rPr lang="en-US" b="1" i="0" baseline="30000" dirty="0">
                <a:solidFill>
                  <a:srgbClr val="000000"/>
                </a:solidFill>
                <a:effectLst/>
                <a:latin typeface="system-ui"/>
              </a:rPr>
              <a:t>14 </a:t>
            </a:r>
            <a:r>
              <a:rPr lang="en-US" b="0" i="0" dirty="0">
                <a:solidFill>
                  <a:srgbClr val="000000"/>
                </a:solidFill>
                <a:effectLst/>
                <a:latin typeface="system-ui"/>
              </a:rPr>
              <a:t>who gave Himself for us, that He might redeem us from every lawless deed and purify for Himself </a:t>
            </a:r>
            <a:r>
              <a:rPr lang="en-US" b="0" i="1" dirty="0">
                <a:solidFill>
                  <a:srgbClr val="000000"/>
                </a:solidFill>
                <a:effectLst/>
                <a:latin typeface="system-ui"/>
              </a:rPr>
              <a:t>His</a:t>
            </a:r>
            <a:r>
              <a:rPr lang="en-US" b="0" i="0" dirty="0">
                <a:solidFill>
                  <a:srgbClr val="000000"/>
                </a:solidFill>
                <a:effectLst/>
                <a:latin typeface="system-ui"/>
              </a:rPr>
              <a:t> own special people, zealous for good works.</a:t>
            </a:r>
            <a:br>
              <a:rPr lang="en-US" sz="5400" dirty="0"/>
            </a:br>
            <a:br>
              <a:rPr lang="en-US" sz="5400" dirty="0"/>
            </a:br>
            <a:r>
              <a:rPr lang="en-US" sz="5400" b="1" dirty="0"/>
              <a:t>Jn 3:16-17 </a:t>
            </a:r>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od's Greatest Gift of All | Biblical Proof">
            <a:extLst>
              <a:ext uri="{FF2B5EF4-FFF2-40B4-BE49-F238E27FC236}">
                <a16:creationId xmlns:a16="http://schemas.microsoft.com/office/drawing/2014/main" id="{4BDCABE0-C56B-86BC-4743-576DAF483D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715218"/>
            <a:ext cx="4358295" cy="5418881"/>
          </a:xfrm>
          <a:prstGeom prst="rect">
            <a:avLst/>
          </a:prstGeom>
          <a:noFill/>
          <a:ln>
            <a:noFill/>
          </a:ln>
        </p:spPr>
      </p:pic>
    </p:spTree>
    <p:extLst>
      <p:ext uri="{BB962C8B-B14F-4D97-AF65-F5344CB8AC3E}">
        <p14:creationId xmlns:p14="http://schemas.microsoft.com/office/powerpoint/2010/main" val="1029397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31E4-4C16-5D4B-A513-253BA55D5275}"/>
              </a:ext>
            </a:extLst>
          </p:cNvPr>
          <p:cNvSpPr>
            <a:spLocks noGrp="1"/>
          </p:cNvSpPr>
          <p:nvPr>
            <p:ph type="title"/>
          </p:nvPr>
        </p:nvSpPr>
        <p:spPr/>
        <p:txBody>
          <a:bodyPr/>
          <a:lstStyle/>
          <a:p>
            <a:r>
              <a:rPr lang="en-US" dirty="0"/>
              <a:t>Introduction</a:t>
            </a:r>
          </a:p>
        </p:txBody>
      </p:sp>
      <p:graphicFrame>
        <p:nvGraphicFramePr>
          <p:cNvPr id="5" name="Content Placeholder 2">
            <a:extLst>
              <a:ext uri="{FF2B5EF4-FFF2-40B4-BE49-F238E27FC236}">
                <a16:creationId xmlns:a16="http://schemas.microsoft.com/office/drawing/2014/main" id="{EFDA3049-E606-FA99-858C-4F855311DCF4}"/>
              </a:ext>
            </a:extLst>
          </p:cNvPr>
          <p:cNvGraphicFramePr>
            <a:graphicFrameLocks noGrp="1"/>
          </p:cNvGraphicFramePr>
          <p:nvPr>
            <p:ph idx="1"/>
            <p:extLst>
              <p:ext uri="{D42A27DB-BD31-4B8C-83A1-F6EECF244321}">
                <p14:modId xmlns:p14="http://schemas.microsoft.com/office/powerpoint/2010/main" val="357507593"/>
              </p:ext>
            </p:extLst>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4799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40E73-F15E-B55E-8F4B-3A118464BA0A}"/>
              </a:ext>
            </a:extLst>
          </p:cNvPr>
          <p:cNvSpPr>
            <a:spLocks noGrp="1"/>
          </p:cNvSpPr>
          <p:nvPr>
            <p:ph type="title"/>
          </p:nvPr>
        </p:nvSpPr>
        <p:spPr>
          <a:xfrm>
            <a:off x="630571" y="922096"/>
            <a:ext cx="9622139" cy="864072"/>
          </a:xfrm>
        </p:spPr>
        <p:txBody>
          <a:bodyPr>
            <a:normAutofit/>
          </a:bodyPr>
          <a:lstStyle/>
          <a:p>
            <a:r>
              <a:rPr lang="en-US"/>
              <a:t>introduction</a:t>
            </a:r>
          </a:p>
        </p:txBody>
      </p:sp>
      <p:cxnSp>
        <p:nvCxnSpPr>
          <p:cNvPr id="2057" name="Straight Connector 2056">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THE WHY | Facebook">
            <a:extLst>
              <a:ext uri="{FF2B5EF4-FFF2-40B4-BE49-F238E27FC236}">
                <a16:creationId xmlns:a16="http://schemas.microsoft.com/office/drawing/2014/main" id="{5E7B549A-6228-D5F7-7964-89557DD899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089" y="2300477"/>
            <a:ext cx="3058280" cy="3058280"/>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786BB95-2DFE-7A80-902C-B0432189D477}"/>
              </a:ext>
            </a:extLst>
          </p:cNvPr>
          <p:cNvGraphicFramePr>
            <a:graphicFrameLocks noGrp="1"/>
          </p:cNvGraphicFramePr>
          <p:nvPr>
            <p:ph idx="1"/>
            <p:extLst>
              <p:ext uri="{D42A27DB-BD31-4B8C-83A1-F6EECF244321}">
                <p14:modId xmlns:p14="http://schemas.microsoft.com/office/powerpoint/2010/main" val="116209388"/>
              </p:ext>
            </p:extLst>
          </p:nvPr>
        </p:nvGraphicFramePr>
        <p:xfrm>
          <a:off x="4318173" y="1906418"/>
          <a:ext cx="6024547" cy="3923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678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F343CC-EA29-5BCA-F278-C81726233AC5}"/>
              </a:ext>
            </a:extLst>
          </p:cNvPr>
          <p:cNvPicPr>
            <a:picLocks noChangeAspect="1"/>
          </p:cNvPicPr>
          <p:nvPr/>
        </p:nvPicPr>
        <p:blipFill>
          <a:blip r:embed="rId2"/>
          <a:stretch>
            <a:fillRect/>
          </a:stretch>
        </p:blipFill>
        <p:spPr>
          <a:xfrm>
            <a:off x="411481" y="939954"/>
            <a:ext cx="4884088" cy="1668729"/>
          </a:xfrm>
          <a:prstGeom prst="rect">
            <a:avLst/>
          </a:prstGeom>
        </p:spPr>
      </p:pic>
      <p:pic>
        <p:nvPicPr>
          <p:cNvPr id="7" name="Picture 2" descr="English with Eve: What Is It? Song Animals | English Pattern Practice for  ESL | ESL for Kids | Fun Kids English">
            <a:extLst>
              <a:ext uri="{FF2B5EF4-FFF2-40B4-BE49-F238E27FC236}">
                <a16:creationId xmlns:a16="http://schemas.microsoft.com/office/drawing/2014/main" id="{40F44BF3-B909-CD90-F4DC-2AF71B4829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480" y="4178283"/>
            <a:ext cx="4884088" cy="1666186"/>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5252"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5513832"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Grace Word Art Stencil Select Size by Studior12 - Etsy">
            <a:extLst>
              <a:ext uri="{FF2B5EF4-FFF2-40B4-BE49-F238E27FC236}">
                <a16:creationId xmlns:a16="http://schemas.microsoft.com/office/drawing/2014/main" id="{41BD7CD8-B4AF-75DB-C4B4-99D91DD069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77230" y="914651"/>
            <a:ext cx="4884088" cy="488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66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ppt_w</p:attrName>
                                        </p:attrNameLst>
                                      </p:cBhvr>
                                      <p:tavLst>
                                        <p:tav tm="0" fmla="#ppt_w*sin(2.5*pi*$)">
                                          <p:val>
                                            <p:fltVal val="0"/>
                                          </p:val>
                                        </p:tav>
                                        <p:tav tm="100000">
                                          <p:val>
                                            <p:fltVal val="1"/>
                                          </p:val>
                                        </p:tav>
                                      </p:tavLst>
                                    </p:anim>
                                    <p:anim calcmode="lin" valueType="num">
                                      <p:cBhvr>
                                        <p:cTn id="9"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5BE9F-6B6F-B3B4-E064-26E4E79B492F}"/>
              </a:ext>
            </a:extLst>
          </p:cNvPr>
          <p:cNvSpPr>
            <a:spLocks noGrp="1"/>
          </p:cNvSpPr>
          <p:nvPr>
            <p:ph type="title"/>
          </p:nvPr>
        </p:nvSpPr>
        <p:spPr>
          <a:xfrm>
            <a:off x="630571" y="922096"/>
            <a:ext cx="9622139" cy="864072"/>
          </a:xfrm>
        </p:spPr>
        <p:txBody>
          <a:bodyPr>
            <a:normAutofit/>
          </a:bodyPr>
          <a:lstStyle/>
          <a:p>
            <a:r>
              <a:rPr lang="en-US"/>
              <a:t>How wonderful is grace?</a:t>
            </a:r>
          </a:p>
        </p:txBody>
      </p:sp>
      <p:cxnSp>
        <p:nvCxnSpPr>
          <p:cNvPr id="1038" name="Straight Connector 1032">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The Gospel Of God's Grace Acts 20:24 - Faithlife Sermons">
            <a:extLst>
              <a:ext uri="{FF2B5EF4-FFF2-40B4-BE49-F238E27FC236}">
                <a16:creationId xmlns:a16="http://schemas.microsoft.com/office/drawing/2014/main" id="{EDCAF308-6CF6-15ED-AC3C-61EF2408CF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89" y="2970435"/>
            <a:ext cx="3058280" cy="1718364"/>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4">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A1BCD16A-518C-348F-1929-A18165C506E1}"/>
              </a:ext>
            </a:extLst>
          </p:cNvPr>
          <p:cNvGraphicFramePr>
            <a:graphicFrameLocks noGrp="1"/>
          </p:cNvGraphicFramePr>
          <p:nvPr>
            <p:ph idx="1"/>
            <p:extLst>
              <p:ext uri="{D42A27DB-BD31-4B8C-83A1-F6EECF244321}">
                <p14:modId xmlns:p14="http://schemas.microsoft.com/office/powerpoint/2010/main" val="4090070180"/>
              </p:ext>
            </p:extLst>
          </p:nvPr>
        </p:nvGraphicFramePr>
        <p:xfrm>
          <a:off x="4318173" y="1906418"/>
          <a:ext cx="6024547" cy="3923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98683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ce, Peace and Mercy ” - ppt download">
            <a:extLst>
              <a:ext uri="{FF2B5EF4-FFF2-40B4-BE49-F238E27FC236}">
                <a16:creationId xmlns:a16="http://schemas.microsoft.com/office/drawing/2014/main" id="{9BA2696B-570F-F25D-01F6-E75320528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91" y="1002323"/>
            <a:ext cx="9488658" cy="485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48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905438"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DE6D1E4-3466-9964-AF10-1C104B197562}"/>
              </a:ext>
            </a:extLst>
          </p:cNvPr>
          <p:cNvSpPr txBox="1"/>
          <p:nvPr/>
        </p:nvSpPr>
        <p:spPr>
          <a:xfrm>
            <a:off x="3526362" y="538843"/>
            <a:ext cx="6766221" cy="5758071"/>
          </a:xfrm>
          <a:prstGeom prst="rect">
            <a:avLst/>
          </a:prstGeo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2700" b="1" i="0" baseline="30000" dirty="0">
                <a:effectLst/>
              </a:rPr>
              <a:t>11 </a:t>
            </a:r>
            <a:r>
              <a:rPr lang="en-US" sz="2700" b="0" i="0" dirty="0">
                <a:effectLst/>
              </a:rPr>
              <a:t>For the grace of God that brings salvation has appeared to all men, </a:t>
            </a:r>
            <a:r>
              <a:rPr lang="en-US" sz="2700" b="1" i="0" baseline="30000" dirty="0">
                <a:effectLst/>
              </a:rPr>
              <a:t>12 </a:t>
            </a:r>
            <a:r>
              <a:rPr lang="en-US" sz="2700" b="0" i="0" dirty="0">
                <a:effectLst/>
              </a:rPr>
              <a:t>teaching us that, denying ungodliness and worldly lusts, we should live soberly, righteously, and godly in the present age, </a:t>
            </a:r>
            <a:r>
              <a:rPr lang="en-US" sz="2700" b="1" i="0" baseline="30000" dirty="0">
                <a:effectLst/>
              </a:rPr>
              <a:t>13 </a:t>
            </a:r>
            <a:r>
              <a:rPr lang="en-US" sz="2700" b="0" i="0" dirty="0">
                <a:effectLst/>
              </a:rPr>
              <a:t>looking for the blessed hope and glorious appearing of our great God and Savior Jesus Christ, </a:t>
            </a:r>
            <a:r>
              <a:rPr lang="en-US" sz="2700" b="1" i="0" baseline="30000" dirty="0">
                <a:effectLst/>
              </a:rPr>
              <a:t>14 </a:t>
            </a:r>
            <a:r>
              <a:rPr lang="en-US" sz="2700" b="0" i="0" dirty="0">
                <a:effectLst/>
              </a:rPr>
              <a:t>who gave Himself for us, that He might redeem us from every lawless deed and purify for Himself </a:t>
            </a:r>
            <a:r>
              <a:rPr lang="en-US" sz="2700" b="0" i="1" dirty="0">
                <a:effectLst/>
              </a:rPr>
              <a:t>His</a:t>
            </a:r>
            <a:r>
              <a:rPr lang="en-US" sz="2700" b="0" i="0" dirty="0">
                <a:effectLst/>
              </a:rPr>
              <a:t> own special people, zealous for good works.</a:t>
            </a:r>
            <a:endParaRPr lang="en-US" sz="2700" dirty="0"/>
          </a:p>
        </p:txBody>
      </p:sp>
      <p:sp>
        <p:nvSpPr>
          <p:cNvPr id="5" name="TextBox 4">
            <a:extLst>
              <a:ext uri="{FF2B5EF4-FFF2-40B4-BE49-F238E27FC236}">
                <a16:creationId xmlns:a16="http://schemas.microsoft.com/office/drawing/2014/main" id="{DC42C847-D94B-213D-7B82-F70B213C3DC5}"/>
              </a:ext>
            </a:extLst>
          </p:cNvPr>
          <p:cNvSpPr txBox="1"/>
          <p:nvPr/>
        </p:nvSpPr>
        <p:spPr>
          <a:xfrm>
            <a:off x="520505" y="1308295"/>
            <a:ext cx="1997610" cy="523220"/>
          </a:xfrm>
          <a:prstGeom prst="rect">
            <a:avLst/>
          </a:prstGeom>
          <a:noFill/>
        </p:spPr>
        <p:txBody>
          <a:bodyPr wrap="square" rtlCol="0">
            <a:spAutoFit/>
          </a:bodyPr>
          <a:lstStyle/>
          <a:p>
            <a:pPr>
              <a:spcAft>
                <a:spcPts val="600"/>
              </a:spcAft>
            </a:pPr>
            <a:r>
              <a:rPr lang="en-US" sz="2800" b="1" dirty="0"/>
              <a:t>Tit 2:11-14</a:t>
            </a:r>
          </a:p>
        </p:txBody>
      </p:sp>
    </p:spTree>
    <p:extLst>
      <p:ext uri="{BB962C8B-B14F-4D97-AF65-F5344CB8AC3E}">
        <p14:creationId xmlns:p14="http://schemas.microsoft.com/office/powerpoint/2010/main" val="26838028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6" y="871758"/>
            <a:ext cx="5242904" cy="3871143"/>
          </a:xfrm>
        </p:spPr>
        <p:txBody>
          <a:bodyPr vert="horz" lIns="91440" tIns="45720" rIns="91440" bIns="45720" rtlCol="0" anchor="t">
            <a:normAutofit fontScale="90000"/>
          </a:bodyPr>
          <a:lstStyle/>
          <a:p>
            <a:pPr>
              <a:lnSpc>
                <a:spcPct val="90000"/>
              </a:lnSpc>
            </a:pPr>
            <a:r>
              <a:rPr lang="en-US" sz="5400" dirty="0"/>
              <a:t>Grace has appeared bringing salvation to all men</a:t>
            </a:r>
            <a:br>
              <a:rPr lang="en-US" sz="5400" dirty="0"/>
            </a:br>
            <a:br>
              <a:rPr lang="en-US" sz="5400" dirty="0"/>
            </a:br>
            <a:r>
              <a:rPr lang="en-US" sz="5400" b="1" dirty="0"/>
              <a:t>Jn 1:14-17</a:t>
            </a:r>
          </a:p>
        </p:txBody>
      </p:sp>
      <p:pic>
        <p:nvPicPr>
          <p:cNvPr id="5" name="Picture 4" descr="Hand reaching out to sun">
            <a:extLst>
              <a:ext uri="{FF2B5EF4-FFF2-40B4-BE49-F238E27FC236}">
                <a16:creationId xmlns:a16="http://schemas.microsoft.com/office/drawing/2014/main" id="{F11A4D2C-83F8-2ACF-3FDA-D6C44E5DF1E3}"/>
              </a:ext>
            </a:extLst>
          </p:cNvPr>
          <p:cNvPicPr>
            <a:picLocks noChangeAspect="1"/>
          </p:cNvPicPr>
          <p:nvPr/>
        </p:nvPicPr>
        <p:blipFill rotWithShape="1">
          <a:blip r:embed="rId3"/>
          <a:srcRect l="28560" r="28561" b="2"/>
          <a:stretch/>
        </p:blipFill>
        <p:spPr>
          <a:xfrm>
            <a:off x="20" y="10"/>
            <a:ext cx="4389100" cy="6857989"/>
          </a:xfrm>
          <a:prstGeom prst="rect">
            <a:avLst/>
          </a:prstGeom>
        </p:spPr>
      </p:pic>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106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723900"/>
            <a:ext cx="95326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090" y="6142781"/>
            <a:ext cx="95326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433FC-D6EF-B471-0468-DDEE6170600F}"/>
              </a:ext>
            </a:extLst>
          </p:cNvPr>
          <p:cNvSpPr>
            <a:spLocks noGrp="1"/>
          </p:cNvSpPr>
          <p:nvPr>
            <p:ph type="title"/>
          </p:nvPr>
        </p:nvSpPr>
        <p:spPr>
          <a:xfrm>
            <a:off x="5044096" y="871758"/>
            <a:ext cx="5242904" cy="3871143"/>
          </a:xfrm>
        </p:spPr>
        <p:txBody>
          <a:bodyPr vert="horz" lIns="91440" tIns="45720" rIns="91440" bIns="45720" rtlCol="0" anchor="t">
            <a:normAutofit fontScale="90000"/>
          </a:bodyPr>
          <a:lstStyle/>
          <a:p>
            <a:pPr>
              <a:lnSpc>
                <a:spcPct val="90000"/>
              </a:lnSpc>
            </a:pPr>
            <a:r>
              <a:rPr lang="en-US" sz="5400" dirty="0"/>
              <a:t>Grace has appeared bringing salvation </a:t>
            </a:r>
            <a:r>
              <a:rPr lang="en-US" sz="5400" dirty="0">
                <a:highlight>
                  <a:srgbClr val="FFFF00"/>
                </a:highlight>
              </a:rPr>
              <a:t>to all men</a:t>
            </a:r>
            <a:br>
              <a:rPr lang="en-US" sz="5400" dirty="0"/>
            </a:br>
            <a:br>
              <a:rPr lang="en-US" sz="5400" dirty="0"/>
            </a:br>
            <a:endParaRPr lang="en-US" sz="5400" b="1" dirty="0"/>
          </a:p>
        </p:txBody>
      </p:sp>
      <p:pic>
        <p:nvPicPr>
          <p:cNvPr id="5" name="Picture 4" descr="Hand reaching out to sun">
            <a:extLst>
              <a:ext uri="{FF2B5EF4-FFF2-40B4-BE49-F238E27FC236}">
                <a16:creationId xmlns:a16="http://schemas.microsoft.com/office/drawing/2014/main" id="{F11A4D2C-83F8-2ACF-3FDA-D6C44E5DF1E3}"/>
              </a:ext>
            </a:extLst>
          </p:cNvPr>
          <p:cNvPicPr>
            <a:picLocks noChangeAspect="1"/>
          </p:cNvPicPr>
          <p:nvPr/>
        </p:nvPicPr>
        <p:blipFill rotWithShape="1">
          <a:blip r:embed="rId3"/>
          <a:srcRect l="28560" r="28561" b="2"/>
          <a:stretch/>
        </p:blipFill>
        <p:spPr>
          <a:xfrm>
            <a:off x="20" y="10"/>
            <a:ext cx="4389100" cy="6857989"/>
          </a:xfrm>
          <a:prstGeom prst="rect">
            <a:avLst/>
          </a:prstGeom>
        </p:spPr>
      </p:pic>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723900"/>
            <a:ext cx="51356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398" y="6134100"/>
            <a:ext cx="5101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1948"/>
      </p:ext>
    </p:extLst>
  </p:cSld>
  <p:clrMapOvr>
    <a:masterClrMapping/>
  </p:clrMapOvr>
</p:sld>
</file>

<file path=ppt/theme/theme1.xml><?xml version="1.0" encoding="utf-8"?>
<a:theme xmlns:a="http://schemas.openxmlformats.org/drawingml/2006/main" name="ChronicleVTI">
  <a:themeElements>
    <a:clrScheme name="AnalogousFromLightSeedLeftStep">
      <a:dk1>
        <a:srgbClr val="000000"/>
      </a:dk1>
      <a:lt1>
        <a:srgbClr val="FFFFFF"/>
      </a:lt1>
      <a:dk2>
        <a:srgbClr val="213B36"/>
      </a:dk2>
      <a:lt2>
        <a:srgbClr val="E8E6E2"/>
      </a:lt2>
      <a:accent1>
        <a:srgbClr val="709AED"/>
      </a:accent1>
      <a:accent2>
        <a:srgbClr val="28B0DC"/>
      </a:accent2>
      <a:accent3>
        <a:srgbClr val="3BB49F"/>
      </a:accent3>
      <a:accent4>
        <a:srgbClr val="37BA6D"/>
      </a:accent4>
      <a:accent5>
        <a:srgbClr val="31BA31"/>
      </a:accent5>
      <a:accent6>
        <a:srgbClr val="70B53E"/>
      </a:accent6>
      <a:hlink>
        <a:srgbClr val="948059"/>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TotalTime>
  <Words>970</Words>
  <Application>Microsoft Office PowerPoint</Application>
  <PresentationFormat>Custom</PresentationFormat>
  <Paragraphs>52</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Calisto MT</vt:lpstr>
      <vt:lpstr>Roboto</vt:lpstr>
      <vt:lpstr>system-ui</vt:lpstr>
      <vt:lpstr>tahoma</vt:lpstr>
      <vt:lpstr>Univers Condensed</vt:lpstr>
      <vt:lpstr>ChronicleVTI</vt:lpstr>
      <vt:lpstr>The Most Wonderful Word Never Spoken by Jesus</vt:lpstr>
      <vt:lpstr>Introduction</vt:lpstr>
      <vt:lpstr>introduction</vt:lpstr>
      <vt:lpstr>PowerPoint Presentation</vt:lpstr>
      <vt:lpstr>How wonderful is grace?</vt:lpstr>
      <vt:lpstr>PowerPoint Presentation</vt:lpstr>
      <vt:lpstr>PowerPoint Presentation</vt:lpstr>
      <vt:lpstr>Grace has appeared bringing salvation to all men  Jn 1:14-17</vt:lpstr>
      <vt:lpstr>Grace has appeared bringing salvation to all men  </vt:lpstr>
      <vt:lpstr>Teaching us that denying ungodliness and worldly lusts…  </vt:lpstr>
      <vt:lpstr>Teaching us that denying ungodliness and worldly lusts…  say no to somethings</vt:lpstr>
      <vt:lpstr>We should live soberly, righteously, and godly in the present age  say yes to somethings</vt:lpstr>
      <vt:lpstr>We should live soberly, righteously, and godly in the present age  say yes to somethings</vt:lpstr>
      <vt:lpstr>We should live soberly, righteously, and godly in the present age  say yes to somethings</vt:lpstr>
      <vt:lpstr>Looking for the blessed hope and glorious appearing of our great god and savior jesus christ  </vt:lpstr>
      <vt:lpstr>14 who gave Himself for us, that He might redeem us from every lawless deed and purify for Himself His own special people, zealous for good works.  Jn 3:16-17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Wonderful Word Never Spoken by Jesus</dc:title>
  <dc:creator>Rob Miller</dc:creator>
  <cp:lastModifiedBy>Rob Miller</cp:lastModifiedBy>
  <cp:revision>5</cp:revision>
  <dcterms:created xsi:type="dcterms:W3CDTF">2022-08-02T17:32:37Z</dcterms:created>
  <dcterms:modified xsi:type="dcterms:W3CDTF">2022-08-03T14:45:37Z</dcterms:modified>
</cp:coreProperties>
</file>