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81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01D1E-1235-4876-8F0E-3E71B96F3BC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E469EF6-1D43-4684-B0CF-7DBD37540221}">
      <dgm:prSet/>
      <dgm:spPr/>
      <dgm:t>
        <a:bodyPr/>
        <a:lstStyle/>
        <a:p>
          <a:r>
            <a:rPr lang="en-US" dirty="0"/>
            <a:t>Act of one man (</a:t>
          </a:r>
          <a:r>
            <a:rPr lang="en-US" dirty="0" err="1"/>
            <a:t>Achan</a:t>
          </a:r>
          <a:r>
            <a:rPr lang="en-US" dirty="0"/>
            <a:t>)</a:t>
          </a:r>
        </a:p>
      </dgm:t>
    </dgm:pt>
    <dgm:pt modelId="{AB46DF50-8659-4A20-892A-37514E136669}" type="parTrans" cxnId="{38254E1B-54F5-4AD1-B56D-2BE6EE640429}">
      <dgm:prSet/>
      <dgm:spPr/>
      <dgm:t>
        <a:bodyPr/>
        <a:lstStyle/>
        <a:p>
          <a:endParaRPr lang="en-US"/>
        </a:p>
      </dgm:t>
    </dgm:pt>
    <dgm:pt modelId="{9708DC37-4576-4E27-A8C9-9BEE35DC906C}" type="sibTrans" cxnId="{38254E1B-54F5-4AD1-B56D-2BE6EE640429}">
      <dgm:prSet/>
      <dgm:spPr/>
      <dgm:t>
        <a:bodyPr/>
        <a:lstStyle/>
        <a:p>
          <a:endParaRPr lang="en-US"/>
        </a:p>
      </dgm:t>
    </dgm:pt>
    <dgm:pt modelId="{DB2CBD1E-0091-4344-BB06-0F3D9DF679C0}">
      <dgm:prSet/>
      <dgm:spPr/>
      <dgm:t>
        <a:bodyPr/>
        <a:lstStyle/>
        <a:p>
          <a:r>
            <a:rPr lang="en-US"/>
            <a:t>The Lord’s anger burned against all the children of Israel</a:t>
          </a:r>
        </a:p>
      </dgm:t>
    </dgm:pt>
    <dgm:pt modelId="{84A94A10-4C27-4418-AF68-1AFFE009C4D1}" type="parTrans" cxnId="{44AF6121-C643-4DD6-AC0E-6BB4A1775CEA}">
      <dgm:prSet/>
      <dgm:spPr/>
      <dgm:t>
        <a:bodyPr/>
        <a:lstStyle/>
        <a:p>
          <a:endParaRPr lang="en-US"/>
        </a:p>
      </dgm:t>
    </dgm:pt>
    <dgm:pt modelId="{F2EEBB4E-31A7-41DB-92DB-0E7451B2696C}" type="sibTrans" cxnId="{44AF6121-C643-4DD6-AC0E-6BB4A1775CEA}">
      <dgm:prSet/>
      <dgm:spPr/>
      <dgm:t>
        <a:bodyPr/>
        <a:lstStyle/>
        <a:p>
          <a:endParaRPr lang="en-US"/>
        </a:p>
      </dgm:t>
    </dgm:pt>
    <dgm:pt modelId="{6B1A6BB3-B2F2-4592-8BED-028293F686DB}" type="pres">
      <dgm:prSet presAssocID="{50501D1E-1235-4876-8F0E-3E71B96F3BC2}" presName="diagram" presStyleCnt="0">
        <dgm:presLayoutVars>
          <dgm:dir/>
          <dgm:resizeHandles val="exact"/>
        </dgm:presLayoutVars>
      </dgm:prSet>
      <dgm:spPr/>
    </dgm:pt>
    <dgm:pt modelId="{2F76A118-EB09-4144-807B-FE91191E6301}" type="pres">
      <dgm:prSet presAssocID="{7E469EF6-1D43-4684-B0CF-7DBD37540221}" presName="node" presStyleLbl="node1" presStyleIdx="0" presStyleCnt="2">
        <dgm:presLayoutVars>
          <dgm:bulletEnabled val="1"/>
        </dgm:presLayoutVars>
      </dgm:prSet>
      <dgm:spPr/>
    </dgm:pt>
    <dgm:pt modelId="{E794D777-7CF1-41BA-BA51-6F545F32AAF1}" type="pres">
      <dgm:prSet presAssocID="{9708DC37-4576-4E27-A8C9-9BEE35DC906C}" presName="sibTrans" presStyleCnt="0"/>
      <dgm:spPr/>
    </dgm:pt>
    <dgm:pt modelId="{1876787F-8681-4AA3-ADC8-8FD2A3590D22}" type="pres">
      <dgm:prSet presAssocID="{DB2CBD1E-0091-4344-BB06-0F3D9DF679C0}" presName="node" presStyleLbl="node1" presStyleIdx="1" presStyleCnt="2">
        <dgm:presLayoutVars>
          <dgm:bulletEnabled val="1"/>
        </dgm:presLayoutVars>
      </dgm:prSet>
      <dgm:spPr/>
    </dgm:pt>
  </dgm:ptLst>
  <dgm:cxnLst>
    <dgm:cxn modelId="{CB8FC21A-DB8D-465A-B376-E225B6F4F4F9}" type="presOf" srcId="{7E469EF6-1D43-4684-B0CF-7DBD37540221}" destId="{2F76A118-EB09-4144-807B-FE91191E6301}" srcOrd="0" destOrd="0" presId="urn:microsoft.com/office/officeart/2005/8/layout/default"/>
    <dgm:cxn modelId="{38254E1B-54F5-4AD1-B56D-2BE6EE640429}" srcId="{50501D1E-1235-4876-8F0E-3E71B96F3BC2}" destId="{7E469EF6-1D43-4684-B0CF-7DBD37540221}" srcOrd="0" destOrd="0" parTransId="{AB46DF50-8659-4A20-892A-37514E136669}" sibTransId="{9708DC37-4576-4E27-A8C9-9BEE35DC906C}"/>
    <dgm:cxn modelId="{44AF6121-C643-4DD6-AC0E-6BB4A1775CEA}" srcId="{50501D1E-1235-4876-8F0E-3E71B96F3BC2}" destId="{DB2CBD1E-0091-4344-BB06-0F3D9DF679C0}" srcOrd="1" destOrd="0" parTransId="{84A94A10-4C27-4418-AF68-1AFFE009C4D1}" sibTransId="{F2EEBB4E-31A7-41DB-92DB-0E7451B2696C}"/>
    <dgm:cxn modelId="{ED4E3FC0-BEEF-4556-93D2-819FE5DECC57}" type="presOf" srcId="{50501D1E-1235-4876-8F0E-3E71B96F3BC2}" destId="{6B1A6BB3-B2F2-4592-8BED-028293F686DB}" srcOrd="0" destOrd="0" presId="urn:microsoft.com/office/officeart/2005/8/layout/default"/>
    <dgm:cxn modelId="{CCDF02D7-47AB-4C46-817A-4A5374155665}" type="presOf" srcId="{DB2CBD1E-0091-4344-BB06-0F3D9DF679C0}" destId="{1876787F-8681-4AA3-ADC8-8FD2A3590D22}" srcOrd="0" destOrd="0" presId="urn:microsoft.com/office/officeart/2005/8/layout/default"/>
    <dgm:cxn modelId="{2A0D397F-D7ED-4912-A4E1-DC4F3D3C7FC2}" type="presParOf" srcId="{6B1A6BB3-B2F2-4592-8BED-028293F686DB}" destId="{2F76A118-EB09-4144-807B-FE91191E6301}" srcOrd="0" destOrd="0" presId="urn:microsoft.com/office/officeart/2005/8/layout/default"/>
    <dgm:cxn modelId="{77A2CAD2-720C-4CB2-BC58-FD26914D71C5}" type="presParOf" srcId="{6B1A6BB3-B2F2-4592-8BED-028293F686DB}" destId="{E794D777-7CF1-41BA-BA51-6F545F32AAF1}" srcOrd="1" destOrd="0" presId="urn:microsoft.com/office/officeart/2005/8/layout/default"/>
    <dgm:cxn modelId="{49A5B36F-2C2F-469B-A821-47F6A2C7FE60}" type="presParOf" srcId="{6B1A6BB3-B2F2-4592-8BED-028293F686DB}" destId="{1876787F-8681-4AA3-ADC8-8FD2A3590D2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784A0-C3A5-4B67-92F3-44D1C21E3EC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0FF68BF-1BBF-4B38-A23E-B0835AE9918A}">
      <dgm:prSet/>
      <dgm:spPr/>
      <dgm:t>
        <a:bodyPr/>
        <a:lstStyle/>
        <a:p>
          <a:r>
            <a:rPr lang="en-US"/>
            <a:t>Joshua sent men to spy out the country</a:t>
          </a:r>
        </a:p>
      </dgm:t>
    </dgm:pt>
    <dgm:pt modelId="{4B78641A-73C2-45C4-8EA3-F6A7B775407C}" type="parTrans" cxnId="{C344CA5C-91C6-4C90-A5E7-C9520B3F6084}">
      <dgm:prSet/>
      <dgm:spPr/>
      <dgm:t>
        <a:bodyPr/>
        <a:lstStyle/>
        <a:p>
          <a:endParaRPr lang="en-US"/>
        </a:p>
      </dgm:t>
    </dgm:pt>
    <dgm:pt modelId="{EFE36B77-9D07-44E4-9BD0-CF4E3AE90551}" type="sibTrans" cxnId="{C344CA5C-91C6-4C90-A5E7-C9520B3F6084}">
      <dgm:prSet/>
      <dgm:spPr/>
      <dgm:t>
        <a:bodyPr/>
        <a:lstStyle/>
        <a:p>
          <a:endParaRPr lang="en-US"/>
        </a:p>
      </dgm:t>
    </dgm:pt>
    <dgm:pt modelId="{580F4F43-8DF0-45FC-98E5-F4313EBECB55}">
      <dgm:prSet/>
      <dgm:spPr/>
      <dgm:t>
        <a:bodyPr/>
        <a:lstStyle/>
        <a:p>
          <a:r>
            <a:rPr lang="en-US"/>
            <a:t>The report back: send only 2000-3000 for the people are few</a:t>
          </a:r>
        </a:p>
      </dgm:t>
    </dgm:pt>
    <dgm:pt modelId="{9C93F2D9-163F-40CA-989A-5BDDF12F18F0}" type="parTrans" cxnId="{AEFB102F-BF0A-4C6A-A8DC-72EF49378EA4}">
      <dgm:prSet/>
      <dgm:spPr/>
      <dgm:t>
        <a:bodyPr/>
        <a:lstStyle/>
        <a:p>
          <a:endParaRPr lang="en-US"/>
        </a:p>
      </dgm:t>
    </dgm:pt>
    <dgm:pt modelId="{FC095E6B-CFAB-4269-BB2E-876822C93179}" type="sibTrans" cxnId="{AEFB102F-BF0A-4C6A-A8DC-72EF49378EA4}">
      <dgm:prSet/>
      <dgm:spPr/>
      <dgm:t>
        <a:bodyPr/>
        <a:lstStyle/>
        <a:p>
          <a:endParaRPr lang="en-US"/>
        </a:p>
      </dgm:t>
    </dgm:pt>
    <dgm:pt modelId="{A389D2B3-0CEC-4AB9-990B-0257E5D335CE}" type="pres">
      <dgm:prSet presAssocID="{DCC784A0-C3A5-4B67-92F3-44D1C21E3ECD}" presName="diagram" presStyleCnt="0">
        <dgm:presLayoutVars>
          <dgm:dir/>
          <dgm:resizeHandles val="exact"/>
        </dgm:presLayoutVars>
      </dgm:prSet>
      <dgm:spPr/>
    </dgm:pt>
    <dgm:pt modelId="{276DA427-BD31-4531-B0BC-A05281B3F773}" type="pres">
      <dgm:prSet presAssocID="{E0FF68BF-1BBF-4B38-A23E-B0835AE9918A}" presName="node" presStyleLbl="node1" presStyleIdx="0" presStyleCnt="2">
        <dgm:presLayoutVars>
          <dgm:bulletEnabled val="1"/>
        </dgm:presLayoutVars>
      </dgm:prSet>
      <dgm:spPr/>
    </dgm:pt>
    <dgm:pt modelId="{7DFAA625-E4CF-4383-8560-546C44CC5A9D}" type="pres">
      <dgm:prSet presAssocID="{EFE36B77-9D07-44E4-9BD0-CF4E3AE90551}" presName="sibTrans" presStyleCnt="0"/>
      <dgm:spPr/>
    </dgm:pt>
    <dgm:pt modelId="{2EA04A18-EF45-4051-AEF1-5E52D80B4A10}" type="pres">
      <dgm:prSet presAssocID="{580F4F43-8DF0-45FC-98E5-F4313EBECB55}" presName="node" presStyleLbl="node1" presStyleIdx="1" presStyleCnt="2">
        <dgm:presLayoutVars>
          <dgm:bulletEnabled val="1"/>
        </dgm:presLayoutVars>
      </dgm:prSet>
      <dgm:spPr/>
    </dgm:pt>
  </dgm:ptLst>
  <dgm:cxnLst>
    <dgm:cxn modelId="{19656801-10B4-49EB-A2A0-E52664E3B4C1}" type="presOf" srcId="{DCC784A0-C3A5-4B67-92F3-44D1C21E3ECD}" destId="{A389D2B3-0CEC-4AB9-990B-0257E5D335CE}" srcOrd="0" destOrd="0" presId="urn:microsoft.com/office/officeart/2005/8/layout/default"/>
    <dgm:cxn modelId="{AEFB102F-BF0A-4C6A-A8DC-72EF49378EA4}" srcId="{DCC784A0-C3A5-4B67-92F3-44D1C21E3ECD}" destId="{580F4F43-8DF0-45FC-98E5-F4313EBECB55}" srcOrd="1" destOrd="0" parTransId="{9C93F2D9-163F-40CA-989A-5BDDF12F18F0}" sibTransId="{FC095E6B-CFAB-4269-BB2E-876822C93179}"/>
    <dgm:cxn modelId="{51EF4C3C-51FB-4DE2-A6A9-1A8D8B130A4A}" type="presOf" srcId="{E0FF68BF-1BBF-4B38-A23E-B0835AE9918A}" destId="{276DA427-BD31-4531-B0BC-A05281B3F773}" srcOrd="0" destOrd="0" presId="urn:microsoft.com/office/officeart/2005/8/layout/default"/>
    <dgm:cxn modelId="{C344CA5C-91C6-4C90-A5E7-C9520B3F6084}" srcId="{DCC784A0-C3A5-4B67-92F3-44D1C21E3ECD}" destId="{E0FF68BF-1BBF-4B38-A23E-B0835AE9918A}" srcOrd="0" destOrd="0" parTransId="{4B78641A-73C2-45C4-8EA3-F6A7B775407C}" sibTransId="{EFE36B77-9D07-44E4-9BD0-CF4E3AE90551}"/>
    <dgm:cxn modelId="{EC39A5F1-938A-497A-97A8-EBFFE4F6A8BF}" type="presOf" srcId="{580F4F43-8DF0-45FC-98E5-F4313EBECB55}" destId="{2EA04A18-EF45-4051-AEF1-5E52D80B4A10}" srcOrd="0" destOrd="0" presId="urn:microsoft.com/office/officeart/2005/8/layout/default"/>
    <dgm:cxn modelId="{99D092C4-18B3-44B9-A5CD-5CB019DC50C3}" type="presParOf" srcId="{A389D2B3-0CEC-4AB9-990B-0257E5D335CE}" destId="{276DA427-BD31-4531-B0BC-A05281B3F773}" srcOrd="0" destOrd="0" presId="urn:microsoft.com/office/officeart/2005/8/layout/default"/>
    <dgm:cxn modelId="{72FF40BB-4AA8-4E3E-BE45-0ACC5D815AE0}" type="presParOf" srcId="{A389D2B3-0CEC-4AB9-990B-0257E5D335CE}" destId="{7DFAA625-E4CF-4383-8560-546C44CC5A9D}" srcOrd="1" destOrd="0" presId="urn:microsoft.com/office/officeart/2005/8/layout/default"/>
    <dgm:cxn modelId="{29840F37-76A5-4A76-A7F5-08CFFC61A0E7}" type="presParOf" srcId="{A389D2B3-0CEC-4AB9-990B-0257E5D335CE}" destId="{2EA04A18-EF45-4051-AEF1-5E52D80B4A1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/>
            <a:t>About 3,000 men went up but fled before the people of Ai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/>
            <a:t>The men of Ai struck down about 36 men and the hearts of the people melted and became like water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 dirty="0"/>
            <a:t>Joshua and the elders fell on their face before the ark of the Lord until evening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 dirty="0"/>
            <a:t>They all threw dirt on their heads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 dirty="0"/>
            <a:t>Why have You brought this people over the Jordan at all—to deliver us into the hand of the Amorites, to destroy us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 dirty="0"/>
            <a:t>what shall I say when Israel turns its back before its enemies… what will you do for your great name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 dirty="0"/>
            <a:t>Get up! Why do you lie thus on your face?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 dirty="0"/>
            <a:t>Israel has sinned and transgressed my covenant which I commanded them… they have taken the accursed things, and both stolen and deceived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 dirty="0"/>
            <a:t>Therefore the children could not stand before their enemies, but turned their backs before their enemies, because they have become doomed to destruction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 dirty="0"/>
            <a:t>Neither will I be with you anymore, unless you destroy the accursed from among you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 dirty="0"/>
            <a:t>Get up, sanctify the people, and say sanctify yourselves for tomorrow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 dirty="0"/>
            <a:t>Tell the people there is an accursed thing in your midst, you cannot stand before your enemies until you take the accursed thing away from you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D5682CC-3AFE-41A5-BBBB-D140BF09686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1C5C34-3E69-4B18-8C11-3C6EBBF74AEE}">
      <dgm:prSet/>
      <dgm:spPr/>
      <dgm:t>
        <a:bodyPr/>
        <a:lstStyle/>
        <a:p>
          <a:r>
            <a:rPr lang="en-US" dirty="0"/>
            <a:t>In the morning you shall come man by man before the Lord</a:t>
          </a:r>
        </a:p>
      </dgm:t>
    </dgm:pt>
    <dgm:pt modelId="{EE5764FB-5B12-4363-9F7C-F3CB8C031015}" type="parTrans" cxnId="{6D2AF47D-8616-4C94-BEE8-EB9685532C5B}">
      <dgm:prSet/>
      <dgm:spPr/>
      <dgm:t>
        <a:bodyPr/>
        <a:lstStyle/>
        <a:p>
          <a:endParaRPr lang="en-US"/>
        </a:p>
      </dgm:t>
    </dgm:pt>
    <dgm:pt modelId="{8E0BA3E4-D379-4A1B-9103-04A650F76793}" type="sibTrans" cxnId="{6D2AF47D-8616-4C94-BEE8-EB9685532C5B}">
      <dgm:prSet/>
      <dgm:spPr/>
      <dgm:t>
        <a:bodyPr/>
        <a:lstStyle/>
        <a:p>
          <a:endParaRPr lang="en-US"/>
        </a:p>
      </dgm:t>
    </dgm:pt>
    <dgm:pt modelId="{0C745565-6B66-4857-91C7-C4E0EF5D8429}">
      <dgm:prSet/>
      <dgm:spPr/>
      <dgm:t>
        <a:bodyPr/>
        <a:lstStyle/>
        <a:p>
          <a:r>
            <a:rPr lang="en-US" dirty="0"/>
            <a:t>He who is taken with the accursed thing shall be burned with fire, he and all that he has, because he has transgressed the covenant of the Lord and done a disgraceful thing in Israel</a:t>
          </a:r>
        </a:p>
      </dgm:t>
    </dgm:pt>
    <dgm:pt modelId="{20BA27B1-93EB-4ED9-8834-52D14CE12BC4}" type="parTrans" cxnId="{A2A38B39-244F-4045-A2F3-587446712B80}">
      <dgm:prSet/>
      <dgm:spPr/>
      <dgm:t>
        <a:bodyPr/>
        <a:lstStyle/>
        <a:p>
          <a:endParaRPr lang="en-US"/>
        </a:p>
      </dgm:t>
    </dgm:pt>
    <dgm:pt modelId="{47CD4287-57D4-4F1D-A6C5-4F541A014BEC}" type="sibTrans" cxnId="{A2A38B39-244F-4045-A2F3-587446712B80}">
      <dgm:prSet/>
      <dgm:spPr/>
      <dgm:t>
        <a:bodyPr/>
        <a:lstStyle/>
        <a:p>
          <a:endParaRPr lang="en-US"/>
        </a:p>
      </dgm:t>
    </dgm:pt>
    <dgm:pt modelId="{12A6006D-1A1E-478A-8EBD-E90CAF9F1D45}" type="pres">
      <dgm:prSet presAssocID="{1D5682CC-3AFE-41A5-BBBB-D140BF09686C}" presName="diagram" presStyleCnt="0">
        <dgm:presLayoutVars>
          <dgm:dir/>
          <dgm:resizeHandles val="exact"/>
        </dgm:presLayoutVars>
      </dgm:prSet>
      <dgm:spPr/>
    </dgm:pt>
    <dgm:pt modelId="{6B4AACC3-EBF9-4CB8-8136-EDBC1759012B}" type="pres">
      <dgm:prSet presAssocID="{5D1C5C34-3E69-4B18-8C11-3C6EBBF74AEE}" presName="node" presStyleLbl="node1" presStyleIdx="0" presStyleCnt="2">
        <dgm:presLayoutVars>
          <dgm:bulletEnabled val="1"/>
        </dgm:presLayoutVars>
      </dgm:prSet>
      <dgm:spPr/>
    </dgm:pt>
    <dgm:pt modelId="{61310EE0-A38D-48AB-9888-7EF389916947}" type="pres">
      <dgm:prSet presAssocID="{8E0BA3E4-D379-4A1B-9103-04A650F76793}" presName="sibTrans" presStyleCnt="0"/>
      <dgm:spPr/>
    </dgm:pt>
    <dgm:pt modelId="{F8C607FA-8AD2-4582-8864-F151AE0F07D8}" type="pres">
      <dgm:prSet presAssocID="{0C745565-6B66-4857-91C7-C4E0EF5D8429}" presName="node" presStyleLbl="node1" presStyleIdx="1" presStyleCnt="2">
        <dgm:presLayoutVars>
          <dgm:bulletEnabled val="1"/>
        </dgm:presLayoutVars>
      </dgm:prSet>
      <dgm:spPr/>
    </dgm:pt>
  </dgm:ptLst>
  <dgm:cxnLst>
    <dgm:cxn modelId="{0BAC6801-C2D8-4301-BF34-10A118066BBA}" type="presOf" srcId="{5D1C5C34-3E69-4B18-8C11-3C6EBBF74AEE}" destId="{6B4AACC3-EBF9-4CB8-8136-EDBC1759012B}" srcOrd="0" destOrd="0" presId="urn:microsoft.com/office/officeart/2005/8/layout/default"/>
    <dgm:cxn modelId="{3FCEF205-90EC-46B6-A024-E72E4A07BB88}" type="presOf" srcId="{1D5682CC-3AFE-41A5-BBBB-D140BF09686C}" destId="{12A6006D-1A1E-478A-8EBD-E90CAF9F1D45}" srcOrd="0" destOrd="0" presId="urn:microsoft.com/office/officeart/2005/8/layout/default"/>
    <dgm:cxn modelId="{A2A38B39-244F-4045-A2F3-587446712B80}" srcId="{1D5682CC-3AFE-41A5-BBBB-D140BF09686C}" destId="{0C745565-6B66-4857-91C7-C4E0EF5D8429}" srcOrd="1" destOrd="0" parTransId="{20BA27B1-93EB-4ED9-8834-52D14CE12BC4}" sibTransId="{47CD4287-57D4-4F1D-A6C5-4F541A014BEC}"/>
    <dgm:cxn modelId="{6D2AF47D-8616-4C94-BEE8-EB9685532C5B}" srcId="{1D5682CC-3AFE-41A5-BBBB-D140BF09686C}" destId="{5D1C5C34-3E69-4B18-8C11-3C6EBBF74AEE}" srcOrd="0" destOrd="0" parTransId="{EE5764FB-5B12-4363-9F7C-F3CB8C031015}" sibTransId="{8E0BA3E4-D379-4A1B-9103-04A650F76793}"/>
    <dgm:cxn modelId="{902E3A95-5D34-4BAF-AE11-F42F8CDDA61D}" type="presOf" srcId="{0C745565-6B66-4857-91C7-C4E0EF5D8429}" destId="{F8C607FA-8AD2-4582-8864-F151AE0F07D8}" srcOrd="0" destOrd="0" presId="urn:microsoft.com/office/officeart/2005/8/layout/default"/>
    <dgm:cxn modelId="{834A5674-5CAB-4E08-9C6B-23B1EB331ADE}" type="presParOf" srcId="{12A6006D-1A1E-478A-8EBD-E90CAF9F1D45}" destId="{6B4AACC3-EBF9-4CB8-8136-EDBC1759012B}" srcOrd="0" destOrd="0" presId="urn:microsoft.com/office/officeart/2005/8/layout/default"/>
    <dgm:cxn modelId="{F0C1D406-E391-4DE0-A310-5A04CF3C715D}" type="presParOf" srcId="{12A6006D-1A1E-478A-8EBD-E90CAF9F1D45}" destId="{61310EE0-A38D-48AB-9888-7EF389916947}" srcOrd="1" destOrd="0" presId="urn:microsoft.com/office/officeart/2005/8/layout/default"/>
    <dgm:cxn modelId="{DC131574-42CA-475F-8659-ECB612E71C03}" type="presParOf" srcId="{12A6006D-1A1E-478A-8EBD-E90CAF9F1D45}" destId="{F8C607FA-8AD2-4582-8864-F151AE0F07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6A118-EB09-4144-807B-FE91191E6301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Act of one man (</a:t>
          </a:r>
          <a:r>
            <a:rPr lang="en-US" sz="4700" kern="1200" dirty="0" err="1"/>
            <a:t>Achan</a:t>
          </a:r>
          <a:r>
            <a:rPr lang="en-US" sz="4700" kern="1200" dirty="0"/>
            <a:t>)</a:t>
          </a:r>
        </a:p>
      </dsp:txBody>
      <dsp:txXfrm>
        <a:off x="1282" y="437918"/>
        <a:ext cx="5001852" cy="3001111"/>
      </dsp:txXfrm>
    </dsp:sp>
    <dsp:sp modelId="{1876787F-8681-4AA3-ADC8-8FD2A3590D22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The Lord’s anger burned against all the children of Israel</a:t>
          </a:r>
        </a:p>
      </dsp:txBody>
      <dsp:txXfrm>
        <a:off x="5503320" y="437918"/>
        <a:ext cx="5001852" cy="3001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DA427-BD31-4531-B0BC-A05281B3F773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Joshua sent men to spy out the country</a:t>
          </a:r>
        </a:p>
      </dsp:txBody>
      <dsp:txXfrm>
        <a:off x="1282" y="437918"/>
        <a:ext cx="5001852" cy="3001111"/>
      </dsp:txXfrm>
    </dsp:sp>
    <dsp:sp modelId="{2EA04A18-EF45-4051-AEF1-5E52D80B4A10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The report back: send only 2000-3000 for the people are few</a:t>
          </a:r>
        </a:p>
      </dsp:txBody>
      <dsp:txXfrm>
        <a:off x="5503320" y="437918"/>
        <a:ext cx="5001852" cy="3001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About 3,000 men went up but fled before the people of Ai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The men of Ai struck down about 36 men and the hearts of the people melted and became like water</a:t>
          </a:r>
        </a:p>
      </dsp:txBody>
      <dsp:txXfrm>
        <a:off x="5503320" y="437918"/>
        <a:ext cx="5001852" cy="30011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Joshua and the elders fell on their face before the ark of the Lord until evening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They all threw dirt on their heads</a:t>
          </a:r>
        </a:p>
      </dsp:txBody>
      <dsp:txXfrm>
        <a:off x="5503320" y="437918"/>
        <a:ext cx="5001852" cy="3001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Why have You brought this people over the Jordan at all—to deliver us into the hand of the Amorites, to destroy us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what shall I say when Israel turns its back before its enemies… what will you do for your great name</a:t>
          </a:r>
        </a:p>
      </dsp:txBody>
      <dsp:txXfrm>
        <a:off x="5503320" y="437918"/>
        <a:ext cx="5001852" cy="30011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Get up! Why do you lie thus on your face?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Israel has sinned and transgressed my covenant which I commanded them… they have taken the accursed things, and both stolen and deceived</a:t>
          </a:r>
        </a:p>
      </dsp:txBody>
      <dsp:txXfrm>
        <a:off x="5503320" y="437918"/>
        <a:ext cx="5001852" cy="30011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Therefore the children could not stand before their enemies, but turned their backs before their enemies, because they have become doomed to destruction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Neither will I be with you anymore, unless you destroy the accursed from among you</a:t>
          </a:r>
        </a:p>
      </dsp:txBody>
      <dsp:txXfrm>
        <a:off x="5503320" y="437918"/>
        <a:ext cx="5001852" cy="30011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Get up, sanctify the people, and say sanctify yourselves for tomorrow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Tell the people there is an accursed thing in your midst, you cannot stand before your enemies until you take the accursed thing away from you</a:t>
          </a:r>
        </a:p>
      </dsp:txBody>
      <dsp:txXfrm>
        <a:off x="5503320" y="437918"/>
        <a:ext cx="5001852" cy="30011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AACC3-EBF9-4CB8-8136-EDBC1759012B}">
      <dsp:nvSpPr>
        <dsp:cNvPr id="0" name=""/>
        <dsp:cNvSpPr/>
      </dsp:nvSpPr>
      <dsp:spPr>
        <a:xfrm>
          <a:off x="1282" y="437918"/>
          <a:ext cx="5001852" cy="30011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 the morning you shall come man by man before the Lord</a:t>
          </a:r>
        </a:p>
      </dsp:txBody>
      <dsp:txXfrm>
        <a:off x="1282" y="437918"/>
        <a:ext cx="5001852" cy="3001111"/>
      </dsp:txXfrm>
    </dsp:sp>
    <dsp:sp modelId="{F8C607FA-8AD2-4582-8864-F151AE0F07D8}">
      <dsp:nvSpPr>
        <dsp:cNvPr id="0" name=""/>
        <dsp:cNvSpPr/>
      </dsp:nvSpPr>
      <dsp:spPr>
        <a:xfrm>
          <a:off x="5503320" y="437918"/>
          <a:ext cx="5001852" cy="3001111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He who is taken with the accursed thing shall be burned with fire, he and all that he has, because he has transgressed the covenant of the Lord and done a disgraceful thing in Israel</a:t>
          </a:r>
        </a:p>
      </dsp:txBody>
      <dsp:txXfrm>
        <a:off x="5503320" y="437918"/>
        <a:ext cx="5001852" cy="3001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EF46C9-B477-4F68-8C52-7B04B686D31D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63C747-75A7-46D0-A23B-E707F0FA7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24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30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27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00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54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81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3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09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27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3C747-75A7-46D0-A23B-E707F0FA7C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6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72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5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1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0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1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2" r:id="rId6"/>
    <p:sldLayoutId id="2147483838" r:id="rId7"/>
    <p:sldLayoutId id="2147483839" r:id="rId8"/>
    <p:sldLayoutId id="2147483840" r:id="rId9"/>
    <p:sldLayoutId id="2147483841" r:id="rId10"/>
    <p:sldLayoutId id="21474838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4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mping tents hit by the sun rays">
            <a:extLst>
              <a:ext uri="{FF2B5EF4-FFF2-40B4-BE49-F238E27FC236}">
                <a16:creationId xmlns:a16="http://schemas.microsoft.com/office/drawing/2014/main" id="{08F239D7-93B2-DDA9-FA25-7F08B27F2C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62" name="Rectangle 5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C81D47-F106-E20D-287D-B90A1FD26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br>
              <a:rPr lang="en-US" sz="6600" dirty="0"/>
            </a:br>
            <a:r>
              <a:rPr lang="en-US" sz="6600" dirty="0"/>
              <a:t>Sin in the Camp Pt 1</a:t>
            </a:r>
          </a:p>
        </p:txBody>
      </p:sp>
      <p:sp>
        <p:nvSpPr>
          <p:cNvPr id="63" name="Rectangle: Rounded Corners 5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FD881-BDF9-2981-D271-53ED93F2F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479529"/>
            <a:ext cx="9078562" cy="738392"/>
          </a:xfrm>
        </p:spPr>
        <p:txBody>
          <a:bodyPr anchor="ctr">
            <a:noAutofit/>
          </a:bodyPr>
          <a:lstStyle/>
          <a:p>
            <a:pPr algn="ctr"/>
            <a:r>
              <a:rPr lang="en-US" sz="6000" dirty="0"/>
              <a:t>Josh 7 -8</a:t>
            </a:r>
          </a:p>
        </p:txBody>
      </p:sp>
    </p:spTree>
    <p:extLst>
      <p:ext uri="{BB962C8B-B14F-4D97-AF65-F5344CB8AC3E}">
        <p14:creationId xmlns:p14="http://schemas.microsoft.com/office/powerpoint/2010/main" val="2881035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God Tells Joshua what he must do       </a:t>
            </a:r>
            <a:r>
              <a:rPr lang="en-US" sz="4400" i="1" dirty="0"/>
              <a:t>Josh</a:t>
            </a:r>
            <a:r>
              <a:rPr lang="en-US" sz="4400" dirty="0"/>
              <a:t> </a:t>
            </a:r>
            <a:r>
              <a:rPr lang="en-US" sz="4400" i="1" dirty="0"/>
              <a:t>7:14-15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6837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39399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B0549EF-E3A5-48D7-9134-A4E08C0E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16DD803-634F-4EF2-A1E7-B1911DEE9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438860"/>
            <a:ext cx="11167447" cy="575276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7B63F8-D1F3-4D40-B2D4-779BAE82B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58398" y="-4818940"/>
            <a:ext cx="167069" cy="1051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923908CA-5A09-22E4-D0B8-7C1CEB5A1D6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1" b="16975"/>
          <a:stretch/>
        </p:blipFill>
        <p:spPr>
          <a:xfrm>
            <a:off x="884132" y="825086"/>
            <a:ext cx="10515600" cy="505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5077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C12F65-8E8E-3307-AA10-476689D1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A sin Committed </a:t>
            </a:r>
            <a:r>
              <a:rPr lang="en-US" sz="4800" i="1"/>
              <a:t>Josh 7:1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882C37-652F-6D5F-E576-CF9BE85204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478774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12861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D6730-A635-F003-82F5-06FD26EA9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The Plan to Attack Ai </a:t>
            </a:r>
            <a:r>
              <a:rPr lang="en-US" sz="4800" i="1"/>
              <a:t>Josh 7:2-3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77B205-C49C-D353-18F3-6EF70AFAE3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246755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79196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400" dirty="0"/>
              <a:t>The Results of the Battle: </a:t>
            </a:r>
            <a:r>
              <a:rPr lang="en-US" sz="4400" i="1" dirty="0"/>
              <a:t>Josh 7:4-5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53080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06614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Joshua’s Physical Response to the Battle: Josh 7:6</a:t>
            </a:r>
            <a:endParaRPr lang="en-US" sz="4400" i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833900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5372280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400" dirty="0"/>
              <a:t>Joshua Questions the Lord: </a:t>
            </a:r>
            <a:r>
              <a:rPr lang="en-US" sz="4400" i="1" dirty="0"/>
              <a:t>7:7-9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736068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045274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God Responds to Joshua’s Questions: </a:t>
            </a:r>
            <a:r>
              <a:rPr lang="en-US" sz="4400" i="1" dirty="0"/>
              <a:t>7:10-13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99752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935069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God Responds to Joshua’s Questions: </a:t>
            </a:r>
            <a:r>
              <a:rPr lang="en-US" sz="4400" i="1" dirty="0"/>
              <a:t>7:10-13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310231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9502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C8DFE-14E2-6742-4551-B7BA7194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 fontScale="90000"/>
          </a:bodyPr>
          <a:lstStyle/>
          <a:p>
            <a:r>
              <a:rPr lang="en-US" sz="4400" dirty="0"/>
              <a:t>God Responds to Joshua’s Questions: </a:t>
            </a:r>
            <a:r>
              <a:rPr lang="en-US" sz="4400" i="1" dirty="0"/>
              <a:t>7:10-13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ED3C4E-9D6B-B3EB-04D4-BA8A42930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260549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095414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391</Words>
  <Application>Microsoft Office PowerPoint</Application>
  <PresentationFormat>Widescreen</PresentationFormat>
  <Paragraphs>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Neue Haas Grotesk Text Pro</vt:lpstr>
      <vt:lpstr>AccentBoxVTI</vt:lpstr>
      <vt:lpstr> Sin in the Camp Pt 1</vt:lpstr>
      <vt:lpstr>A sin Committed Josh 7:1</vt:lpstr>
      <vt:lpstr>The Plan to Attack Ai Josh 7:2-3</vt:lpstr>
      <vt:lpstr>The Results of the Battle: Josh 7:4-5</vt:lpstr>
      <vt:lpstr>Joshua’s Physical Response to the Battle: Josh 7:6</vt:lpstr>
      <vt:lpstr>Joshua Questions the Lord: 7:7-9</vt:lpstr>
      <vt:lpstr>God Responds to Joshua’s Questions: 7:10-13</vt:lpstr>
      <vt:lpstr>God Responds to Joshua’s Questions: 7:10-13</vt:lpstr>
      <vt:lpstr>God Responds to Joshua’s Questions: 7:10-13</vt:lpstr>
      <vt:lpstr>God Tells Joshua what he must do       Josh 7:14-15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in the Camp Pt 1</dc:title>
  <dc:creator>Rob Miller</dc:creator>
  <cp:lastModifiedBy>West End</cp:lastModifiedBy>
  <cp:revision>2</cp:revision>
  <cp:lastPrinted>2022-09-16T15:30:08Z</cp:lastPrinted>
  <dcterms:created xsi:type="dcterms:W3CDTF">2022-09-13T18:44:02Z</dcterms:created>
  <dcterms:modified xsi:type="dcterms:W3CDTF">2022-09-16T15:32:59Z</dcterms:modified>
</cp:coreProperties>
</file>