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3" r:id="rId8"/>
    <p:sldId id="264" r:id="rId9"/>
    <p:sldId id="267" r:id="rId10"/>
    <p:sldId id="268" r:id="rId11"/>
    <p:sldId id="265" r:id="rId12"/>
    <p:sldId id="266" r:id="rId13"/>
    <p:sldId id="262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6816379" y="0"/>
            <a:ext cx="415642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010502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850" y="863068"/>
            <a:ext cx="5406922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5400" b="0" cap="all" spc="135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7617" y="863069"/>
            <a:ext cx="3016556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16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3348193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618" y="6309360"/>
            <a:ext cx="1936021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9850" y="6309360"/>
            <a:ext cx="5406922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8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6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0169" y="507037"/>
            <a:ext cx="1414463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1" y="524373"/>
            <a:ext cx="536361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50169" y="6296616"/>
            <a:ext cx="22553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330" y="6296616"/>
            <a:ext cx="536361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7592016" y="2883415"/>
            <a:ext cx="5383267" cy="543842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8200424" y="571503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84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0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09728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784" y="1406285"/>
            <a:ext cx="9534325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396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6481" y="4527857"/>
            <a:ext cx="5903116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16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0970057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18090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39003" y="705114"/>
            <a:ext cx="5555171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9003" y="3749040"/>
            <a:ext cx="5555170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224528" y="3396997"/>
            <a:ext cx="674827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>
      <p:ext uri="{BB962C8B-B14F-4D97-AF65-F5344CB8AC3E}">
        <p14:creationId xmlns:p14="http://schemas.microsoft.com/office/powerpoint/2010/main" val="363474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9000" y="658999"/>
            <a:ext cx="5549780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620" b="1" cap="all" baseline="0">
                <a:solidFill>
                  <a:schemeClr val="accent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9001" y="1116200"/>
            <a:ext cx="5549780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9002" y="3623098"/>
            <a:ext cx="5549779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620" b="1" kern="1200" cap="all" spc="135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marL="0" lvl="0" indent="0" algn="l" defTabSz="822960" rtl="0" eaLnBrk="1" latinLnBrk="0" hangingPunct="1">
              <a:lnSpc>
                <a:spcPct val="130000"/>
              </a:lnSpc>
              <a:spcBef>
                <a:spcPts val="837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9004" y="4102370"/>
            <a:ext cx="5549777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224528" y="3396997"/>
            <a:ext cx="674827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427147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0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1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7423733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7714" y="640080"/>
            <a:ext cx="2516459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937" y="640079"/>
            <a:ext cx="6272724" cy="5455921"/>
          </a:xfrm>
        </p:spPr>
        <p:txBody>
          <a:bodyPr/>
          <a:lstStyle>
            <a:lvl1pPr>
              <a:defRPr sz="1800"/>
            </a:lvl1pPr>
            <a:lvl2pPr>
              <a:defRPr sz="1620"/>
            </a:lvl2pPr>
            <a:lvl3pPr>
              <a:defRPr sz="144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77714" y="3223804"/>
            <a:ext cx="2516459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260"/>
              </a:spcBef>
              <a:buNone/>
              <a:defRPr sz="1620" b="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023535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77714" y="6309360"/>
            <a:ext cx="1560786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937" y="6309360"/>
            <a:ext cx="62944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1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497" y="640080"/>
            <a:ext cx="2442677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0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7423733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951497" y="3429000"/>
            <a:ext cx="2442677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260"/>
              </a:spcBef>
              <a:buNone/>
              <a:defRPr sz="1620" b="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023535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1497" y="6309360"/>
            <a:ext cx="1481328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09360"/>
            <a:ext cx="4451933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2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246472" y="0"/>
            <a:ext cx="672632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8627" y="705113"/>
            <a:ext cx="3070776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9004" y="705114"/>
            <a:ext cx="5555171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8626" y="6309360"/>
            <a:ext cx="3070776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08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9003" y="6309360"/>
            <a:ext cx="445193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08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12282" y="6309360"/>
            <a:ext cx="881891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440" b="1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788668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230864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hf sldNum="0" hdr="0" ftr="0" dt="0"/>
  <p:txStyles>
    <p:titleStyle>
      <a:lvl1pPr algn="l" defTabSz="822960" rtl="0" eaLnBrk="1" latinLnBrk="0" hangingPunct="1">
        <a:lnSpc>
          <a:spcPct val="150000"/>
        </a:lnSpc>
        <a:spcBef>
          <a:spcPct val="0"/>
        </a:spcBef>
        <a:buNone/>
        <a:defRPr sz="3240" b="1" kern="1200" spc="135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None/>
        <a:defRPr sz="1620" b="1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None/>
        <a:defRPr sz="1440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288036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Char char="–"/>
        <a:defRPr sz="1260" i="1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288036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Char char="–"/>
        <a:defRPr sz="1260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288036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Char char="–"/>
        <a:defRPr sz="1260" i="1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28216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016252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304288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592324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42900"/>
            <a:ext cx="10972801" cy="617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42900"/>
            <a:ext cx="3983465" cy="1623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6C5CDA3A-8BC6-CC4C-8017-3A67BBE0ED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427"/>
          <a:stretch/>
        </p:blipFill>
        <p:spPr>
          <a:xfrm>
            <a:off x="18" y="1966565"/>
            <a:ext cx="4012252" cy="39148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83468" y="1908981"/>
            <a:ext cx="6989330" cy="398477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25BB1F-DCB8-EA80-927D-9D72A58D0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3891" y="2275066"/>
            <a:ext cx="6000282" cy="2392442"/>
          </a:xfrm>
        </p:spPr>
        <p:txBody>
          <a:bodyPr anchor="b">
            <a:normAutofit/>
          </a:bodyPr>
          <a:lstStyle/>
          <a:p>
            <a:r>
              <a:rPr lang="en-US"/>
              <a:t>Keeping the Church Pure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F79E7-EBD0-BB42-EEC7-E517B108C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3892" y="4672743"/>
            <a:ext cx="6000282" cy="1054980"/>
          </a:xfrm>
        </p:spPr>
        <p:txBody>
          <a:bodyPr anchor="t">
            <a:normAutofit/>
          </a:bodyPr>
          <a:lstStyle/>
          <a:p>
            <a:r>
              <a:rPr lang="en-US"/>
              <a:t>Understanding Church Discipline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3" y="1921326"/>
            <a:ext cx="10970056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744" y="5893754"/>
            <a:ext cx="10972801" cy="62134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3" y="5841381"/>
            <a:ext cx="10970056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39" name="Rectangle 33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4663" y="342900"/>
            <a:ext cx="57607" cy="617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148852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Cor 5:1-13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9003" y="3717036"/>
            <a:ext cx="5555170" cy="248199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Put away from yourselves the evil person</a:t>
            </a:r>
          </a:p>
          <a:p>
            <a:endParaRPr lang="en-US" dirty="0"/>
          </a:p>
        </p:txBody>
      </p:sp>
      <p:pic>
        <p:nvPicPr>
          <p:cNvPr id="8" name="Content Placeholder 7" descr="A picture containing text, businesscard, clipart&#10;&#10;Description automatically generated">
            <a:extLst>
              <a:ext uri="{FF2B5EF4-FFF2-40B4-BE49-F238E27FC236}">
                <a16:creationId xmlns:a16="http://schemas.microsoft.com/office/drawing/2014/main" id="{9C51A13E-DCED-9500-DE1C-F718704B40E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977265"/>
            <a:ext cx="5555169" cy="2163128"/>
          </a:xfrm>
        </p:spPr>
      </p:pic>
    </p:spTree>
    <p:extLst>
      <p:ext uri="{BB962C8B-B14F-4D97-AF65-F5344CB8AC3E}">
        <p14:creationId xmlns:p14="http://schemas.microsoft.com/office/powerpoint/2010/main" val="83483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Cor 5:1-13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9CA66-F11D-1FDF-7596-1930C99FF0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 lnSpcReduction="1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That his spirit may be saved in the day of the Lord Jesus</a:t>
            </a:r>
          </a:p>
          <a:p>
            <a:endParaRPr lang="en-US" dirty="0"/>
          </a:p>
        </p:txBody>
      </p:sp>
      <p:pic>
        <p:nvPicPr>
          <p:cNvPr id="5" name="Picture 4" descr="Graphical user interface, logo&#10;&#10;Description automatically generated with medium confidence">
            <a:extLst>
              <a:ext uri="{FF2B5EF4-FFF2-40B4-BE49-F238E27FC236}">
                <a16:creationId xmlns:a16="http://schemas.microsoft.com/office/drawing/2014/main" id="{DEE2ECDC-54B7-F39B-2020-61723E8AE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876214"/>
            <a:ext cx="5555171" cy="216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796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Cor 5:1-13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9CA66-F11D-1FDF-7596-1930C99FF0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A little leaven leavens the whole lump…purge out the old leaven that you may be a new lump</a:t>
            </a:r>
          </a:p>
          <a:p>
            <a:endParaRPr lang="en-US" dirty="0"/>
          </a:p>
        </p:txBody>
      </p:sp>
      <p:pic>
        <p:nvPicPr>
          <p:cNvPr id="5" name="Picture 4" descr="Graphical user interface, logo&#10;&#10;Description automatically generated with medium confidence">
            <a:extLst>
              <a:ext uri="{FF2B5EF4-FFF2-40B4-BE49-F238E27FC236}">
                <a16:creationId xmlns:a16="http://schemas.microsoft.com/office/drawing/2014/main" id="{DEE2ECDC-54B7-F39B-2020-61723E8AE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876214"/>
            <a:ext cx="5555171" cy="216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42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Cor 5:1-13</a:t>
            </a:r>
          </a:p>
        </p:txBody>
      </p:sp>
      <p:pic>
        <p:nvPicPr>
          <p:cNvPr id="7" name="Content Placeholder 6" descr="Text&#10;&#10;Description automatically generated with low confidence">
            <a:extLst>
              <a:ext uri="{FF2B5EF4-FFF2-40B4-BE49-F238E27FC236}">
                <a16:creationId xmlns:a16="http://schemas.microsoft.com/office/drawing/2014/main" id="{738B6D88-260E-0A19-D5AE-81B80056EE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5" b="57569"/>
          <a:stretch/>
        </p:blipFill>
        <p:spPr>
          <a:xfrm>
            <a:off x="4839003" y="1028700"/>
            <a:ext cx="5555170" cy="191180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Immediately because we are trying to save their soul and 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42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67" y="977502"/>
            <a:ext cx="3530379" cy="4677748"/>
          </a:xfrm>
        </p:spPr>
        <p:txBody>
          <a:bodyPr>
            <a:normAutofit/>
          </a:bodyPr>
          <a:lstStyle/>
          <a:p>
            <a:r>
              <a:rPr lang="en-US" sz="2520" dirty="0">
                <a:solidFill>
                  <a:schemeClr val="tx1"/>
                </a:solidFill>
              </a:rPr>
              <a:t>2 </a:t>
            </a:r>
            <a:r>
              <a:rPr lang="en-US" sz="2520" dirty="0" err="1">
                <a:solidFill>
                  <a:schemeClr val="tx1"/>
                </a:solidFill>
              </a:rPr>
              <a:t>Thes</a:t>
            </a:r>
            <a:r>
              <a:rPr lang="en-US" sz="2520" dirty="0">
                <a:solidFill>
                  <a:schemeClr val="tx1"/>
                </a:solidFill>
              </a:rPr>
              <a:t> 3:6, 14-15</a:t>
            </a:r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82EA678C-4F16-9321-93C0-295D50D63A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1028700"/>
            <a:ext cx="5555169" cy="167735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80" dirty="0"/>
              <a:t>We command you… withdraw from every brother who walks disorderly</a:t>
            </a:r>
          </a:p>
        </p:txBody>
      </p:sp>
    </p:spTree>
    <p:extLst>
      <p:ext uri="{BB962C8B-B14F-4D97-AF65-F5344CB8AC3E}">
        <p14:creationId xmlns:p14="http://schemas.microsoft.com/office/powerpoint/2010/main" val="90548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2" y="977502"/>
            <a:ext cx="3637722" cy="4677748"/>
          </a:xfrm>
        </p:spPr>
        <p:txBody>
          <a:bodyPr>
            <a:normAutofit/>
          </a:bodyPr>
          <a:lstStyle/>
          <a:p>
            <a:r>
              <a:rPr lang="en-US" sz="2520" dirty="0">
                <a:solidFill>
                  <a:schemeClr val="tx1"/>
                </a:solidFill>
              </a:rPr>
              <a:t>2 </a:t>
            </a:r>
            <a:r>
              <a:rPr lang="en-US" sz="2520" dirty="0" err="1">
                <a:solidFill>
                  <a:schemeClr val="tx1"/>
                </a:solidFill>
              </a:rPr>
              <a:t>Thes</a:t>
            </a:r>
            <a:r>
              <a:rPr lang="en-US" sz="2520" dirty="0">
                <a:solidFill>
                  <a:schemeClr val="tx1"/>
                </a:solidFill>
              </a:rPr>
              <a:t> 3:6, 14-15</a:t>
            </a:r>
          </a:p>
        </p:txBody>
      </p:sp>
      <p:pic>
        <p:nvPicPr>
          <p:cNvPr id="7" name="Content Placeholder 6" descr="Text, whiteboard&#10;&#10;Description automatically generated">
            <a:extLst>
              <a:ext uri="{FF2B5EF4-FFF2-40B4-BE49-F238E27FC236}">
                <a16:creationId xmlns:a16="http://schemas.microsoft.com/office/drawing/2014/main" id="{4708D3DB-0B8D-D125-0084-3985B04C150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4" y="977502"/>
            <a:ext cx="5555169" cy="2112264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9003" y="3717036"/>
            <a:ext cx="5555170" cy="248199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Keep company with him… count him as an enemy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15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977502"/>
            <a:ext cx="3697357" cy="4677748"/>
          </a:xfrm>
        </p:spPr>
        <p:txBody>
          <a:bodyPr>
            <a:normAutofit/>
          </a:bodyPr>
          <a:lstStyle/>
          <a:p>
            <a:r>
              <a:rPr lang="en-US" sz="2520" dirty="0">
                <a:solidFill>
                  <a:schemeClr val="tx1"/>
                </a:solidFill>
              </a:rPr>
              <a:t>2 </a:t>
            </a:r>
            <a:r>
              <a:rPr lang="en-US" sz="2520" dirty="0" err="1">
                <a:solidFill>
                  <a:schemeClr val="tx1"/>
                </a:solidFill>
              </a:rPr>
              <a:t>Thes</a:t>
            </a:r>
            <a:r>
              <a:rPr lang="en-US" sz="2520" dirty="0">
                <a:solidFill>
                  <a:schemeClr val="tx1"/>
                </a:solidFill>
              </a:rPr>
              <a:t> 3:6, 14-15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9003" y="3717036"/>
            <a:ext cx="5555170" cy="248199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Note that person… admonish him as a brother</a:t>
            </a:r>
          </a:p>
          <a:p>
            <a:endParaRPr lang="en-US" dirty="0"/>
          </a:p>
        </p:txBody>
      </p:sp>
      <p:pic>
        <p:nvPicPr>
          <p:cNvPr id="8" name="Content Placeholder 7" descr="A picture containing text, businesscard, clipart&#10;&#10;Description automatically generated">
            <a:extLst>
              <a:ext uri="{FF2B5EF4-FFF2-40B4-BE49-F238E27FC236}">
                <a16:creationId xmlns:a16="http://schemas.microsoft.com/office/drawing/2014/main" id="{9C51A13E-DCED-9500-DE1C-F718704B40E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977265"/>
            <a:ext cx="5555169" cy="2163128"/>
          </a:xfrm>
        </p:spPr>
      </p:pic>
    </p:spTree>
    <p:extLst>
      <p:ext uri="{BB962C8B-B14F-4D97-AF65-F5344CB8AC3E}">
        <p14:creationId xmlns:p14="http://schemas.microsoft.com/office/powerpoint/2010/main" val="3330594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6" y="977502"/>
            <a:ext cx="3553987" cy="4677748"/>
          </a:xfrm>
        </p:spPr>
        <p:txBody>
          <a:bodyPr>
            <a:normAutofit/>
          </a:bodyPr>
          <a:lstStyle/>
          <a:p>
            <a:r>
              <a:rPr lang="en-US" sz="2520" dirty="0">
                <a:solidFill>
                  <a:schemeClr val="tx1"/>
                </a:solidFill>
              </a:rPr>
              <a:t>2 </a:t>
            </a:r>
            <a:r>
              <a:rPr lang="en-US" sz="2520" dirty="0" err="1">
                <a:solidFill>
                  <a:schemeClr val="tx1"/>
                </a:solidFill>
              </a:rPr>
              <a:t>Thes</a:t>
            </a:r>
            <a:r>
              <a:rPr lang="en-US" sz="2520" dirty="0">
                <a:solidFill>
                  <a:schemeClr val="tx1"/>
                </a:solidFill>
              </a:rPr>
              <a:t> 3:6, 14-15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9CA66-F11D-1FDF-7596-1930C99FF0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That he may be ashamed</a:t>
            </a:r>
          </a:p>
          <a:p>
            <a:endParaRPr lang="en-US" dirty="0"/>
          </a:p>
        </p:txBody>
      </p:sp>
      <p:pic>
        <p:nvPicPr>
          <p:cNvPr id="5" name="Picture 4" descr="Graphical user interface, logo&#10;&#10;Description automatically generated with medium confidence">
            <a:extLst>
              <a:ext uri="{FF2B5EF4-FFF2-40B4-BE49-F238E27FC236}">
                <a16:creationId xmlns:a16="http://schemas.microsoft.com/office/drawing/2014/main" id="{DEE2ECDC-54B7-F39B-2020-61723E8AE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876214"/>
            <a:ext cx="5555171" cy="216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31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3" y="977502"/>
            <a:ext cx="3554233" cy="4677748"/>
          </a:xfrm>
        </p:spPr>
        <p:txBody>
          <a:bodyPr>
            <a:normAutofit/>
          </a:bodyPr>
          <a:lstStyle/>
          <a:p>
            <a:r>
              <a:rPr lang="en-US" sz="2520" dirty="0">
                <a:solidFill>
                  <a:schemeClr val="tx1"/>
                </a:solidFill>
              </a:rPr>
              <a:t>2 </a:t>
            </a:r>
            <a:r>
              <a:rPr lang="en-US" sz="2520" dirty="0" err="1">
                <a:solidFill>
                  <a:schemeClr val="tx1"/>
                </a:solidFill>
              </a:rPr>
              <a:t>Thes</a:t>
            </a:r>
            <a:r>
              <a:rPr lang="en-US" sz="2520" dirty="0">
                <a:solidFill>
                  <a:schemeClr val="tx1"/>
                </a:solidFill>
              </a:rPr>
              <a:t> 3:6, 14-15</a:t>
            </a:r>
          </a:p>
        </p:txBody>
      </p:sp>
      <p:pic>
        <p:nvPicPr>
          <p:cNvPr id="7" name="Content Placeholder 6" descr="Text&#10;&#10;Description automatically generated with low confidence">
            <a:extLst>
              <a:ext uri="{FF2B5EF4-FFF2-40B4-BE49-F238E27FC236}">
                <a16:creationId xmlns:a16="http://schemas.microsoft.com/office/drawing/2014/main" id="{738B6D88-260E-0A19-D5AE-81B80056EE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5" b="57569"/>
          <a:stretch/>
        </p:blipFill>
        <p:spPr>
          <a:xfrm>
            <a:off x="4839003" y="1028700"/>
            <a:ext cx="5555170" cy="191180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Immediately because we are trying to save their soul and 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63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664" y="977502"/>
            <a:ext cx="3399182" cy="4677748"/>
          </a:xfrm>
        </p:spPr>
        <p:txBody>
          <a:bodyPr>
            <a:normAutofit/>
          </a:bodyPr>
          <a:lstStyle/>
          <a:p>
            <a:r>
              <a:rPr lang="en-US" sz="2520" dirty="0">
                <a:solidFill>
                  <a:schemeClr val="tx1"/>
                </a:solidFill>
              </a:rPr>
              <a:t>Rom 16:17-20</a:t>
            </a:r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82EA678C-4F16-9321-93C0-295D50D63A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1028700"/>
            <a:ext cx="5555169" cy="167735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80" dirty="0"/>
              <a:t>Note those who cause divisions and offenses and avoid them</a:t>
            </a:r>
          </a:p>
        </p:txBody>
      </p:sp>
    </p:spTree>
    <p:extLst>
      <p:ext uri="{BB962C8B-B14F-4D97-AF65-F5344CB8AC3E}">
        <p14:creationId xmlns:p14="http://schemas.microsoft.com/office/powerpoint/2010/main" val="72962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Mt 18:15-17</a:t>
            </a:r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82EA678C-4F16-9321-93C0-295D50D63A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1028700"/>
            <a:ext cx="5555169" cy="167735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Go and tell him his fault between you and him alone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7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4" y="977502"/>
            <a:ext cx="3231959" cy="4677748"/>
          </a:xfrm>
        </p:spPr>
        <p:txBody>
          <a:bodyPr>
            <a:normAutofit/>
          </a:bodyPr>
          <a:lstStyle/>
          <a:p>
            <a:r>
              <a:rPr lang="en-US" sz="2520" dirty="0">
                <a:solidFill>
                  <a:schemeClr val="tx1"/>
                </a:solidFill>
              </a:rPr>
              <a:t>Rom 16:17-20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9CA66-F11D-1FDF-7596-1930C99FF0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Those are such who do not serve the Lord Jesus Christ, but their own belly</a:t>
            </a:r>
          </a:p>
          <a:p>
            <a:endParaRPr lang="en-US" dirty="0"/>
          </a:p>
        </p:txBody>
      </p:sp>
      <p:pic>
        <p:nvPicPr>
          <p:cNvPr id="5" name="Picture 4" descr="Graphical user interface, logo&#10;&#10;Description automatically generated with medium confidence">
            <a:extLst>
              <a:ext uri="{FF2B5EF4-FFF2-40B4-BE49-F238E27FC236}">
                <a16:creationId xmlns:a16="http://schemas.microsoft.com/office/drawing/2014/main" id="{DEE2ECDC-54B7-F39B-2020-61723E8AE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876214"/>
            <a:ext cx="5555171" cy="216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972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297" y="977502"/>
            <a:ext cx="3208106" cy="4677748"/>
          </a:xfrm>
        </p:spPr>
        <p:txBody>
          <a:bodyPr>
            <a:normAutofit/>
          </a:bodyPr>
          <a:lstStyle/>
          <a:p>
            <a:r>
              <a:rPr lang="en-US" sz="2520" dirty="0">
                <a:solidFill>
                  <a:schemeClr val="tx1"/>
                </a:solidFill>
              </a:rPr>
              <a:t>Rom 16:17-20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9CA66-F11D-1FDF-7596-1930C99FF0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By smooth words and flattering speech deceive the heart of the simple</a:t>
            </a:r>
          </a:p>
          <a:p>
            <a:endParaRPr lang="en-US" dirty="0"/>
          </a:p>
        </p:txBody>
      </p:sp>
      <p:pic>
        <p:nvPicPr>
          <p:cNvPr id="5" name="Picture 4" descr="Graphical user interface, logo&#10;&#10;Description automatically generated with medium confidence">
            <a:extLst>
              <a:ext uri="{FF2B5EF4-FFF2-40B4-BE49-F238E27FC236}">
                <a16:creationId xmlns:a16="http://schemas.microsoft.com/office/drawing/2014/main" id="{DEE2ECDC-54B7-F39B-2020-61723E8AE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876214"/>
            <a:ext cx="5555171" cy="216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38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24" y="977502"/>
            <a:ext cx="3291841" cy="4677748"/>
          </a:xfrm>
        </p:spPr>
        <p:txBody>
          <a:bodyPr>
            <a:normAutofit/>
          </a:bodyPr>
          <a:lstStyle/>
          <a:p>
            <a:r>
              <a:rPr lang="en-US" sz="2520" dirty="0">
                <a:solidFill>
                  <a:schemeClr val="tx1"/>
                </a:solidFill>
              </a:rPr>
              <a:t>Rom 16:17-20</a:t>
            </a:r>
          </a:p>
        </p:txBody>
      </p:sp>
      <p:pic>
        <p:nvPicPr>
          <p:cNvPr id="7" name="Content Placeholder 6" descr="Text&#10;&#10;Description automatically generated with low confidence">
            <a:extLst>
              <a:ext uri="{FF2B5EF4-FFF2-40B4-BE49-F238E27FC236}">
                <a16:creationId xmlns:a16="http://schemas.microsoft.com/office/drawing/2014/main" id="{738B6D88-260E-0A19-D5AE-81B80056EE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5" b="57569"/>
          <a:stretch/>
        </p:blipFill>
        <p:spPr>
          <a:xfrm>
            <a:off x="4839003" y="1028700"/>
            <a:ext cx="5555170" cy="191180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Immediately because we are trying to save their soul and 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93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Tim 6:3-5</a:t>
            </a:r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82EA678C-4F16-9321-93C0-295D50D63A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1028700"/>
            <a:ext cx="5555169" cy="167735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From such withdraw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2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26" y="977502"/>
            <a:ext cx="3070777" cy="4677748"/>
          </a:xfrm>
        </p:spPr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Tim 6:3-5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9CA66-F11D-1FDF-7596-1930C99FF0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He is proud knowing nothing, but is obsessed with disputes and arguments over words</a:t>
            </a:r>
          </a:p>
          <a:p>
            <a:endParaRPr lang="en-US" dirty="0"/>
          </a:p>
        </p:txBody>
      </p:sp>
      <p:pic>
        <p:nvPicPr>
          <p:cNvPr id="5" name="Picture 4" descr="Graphical user interface, logo&#10;&#10;Description automatically generated with medium confidence">
            <a:extLst>
              <a:ext uri="{FF2B5EF4-FFF2-40B4-BE49-F238E27FC236}">
                <a16:creationId xmlns:a16="http://schemas.microsoft.com/office/drawing/2014/main" id="{DEE2ECDC-54B7-F39B-2020-61723E8AE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876214"/>
            <a:ext cx="5555171" cy="216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728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26" y="977502"/>
            <a:ext cx="3070777" cy="4677748"/>
          </a:xfrm>
        </p:spPr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Tim 6:3-5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9CA66-F11D-1FDF-7596-1930C99FF0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 fontScale="62500" lnSpcReduction="2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600" dirty="0"/>
              <a:t>From which come envy, strife, reviling, evil suspicions, useless wranglings of men of corrupt minds and destitute of the truth</a:t>
            </a:r>
          </a:p>
          <a:p>
            <a:endParaRPr lang="en-US" dirty="0"/>
          </a:p>
        </p:txBody>
      </p:sp>
      <p:pic>
        <p:nvPicPr>
          <p:cNvPr id="5" name="Picture 4" descr="Graphical user interface, logo&#10;&#10;Description automatically generated with medium confidence">
            <a:extLst>
              <a:ext uri="{FF2B5EF4-FFF2-40B4-BE49-F238E27FC236}">
                <a16:creationId xmlns:a16="http://schemas.microsoft.com/office/drawing/2014/main" id="{DEE2ECDC-54B7-F39B-2020-61723E8AE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876214"/>
            <a:ext cx="5555171" cy="216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097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26" y="977502"/>
            <a:ext cx="3070777" cy="4677748"/>
          </a:xfrm>
        </p:spPr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Tim 6:3-5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9CA66-F11D-1FDF-7596-1930C99FF0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 lnSpcReduction="1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Who suppose that godliness is a means of gain </a:t>
            </a:r>
          </a:p>
          <a:p>
            <a:endParaRPr lang="en-US" dirty="0"/>
          </a:p>
        </p:txBody>
      </p:sp>
      <p:pic>
        <p:nvPicPr>
          <p:cNvPr id="5" name="Picture 4" descr="Graphical user interface, logo&#10;&#10;Description automatically generated with medium confidence">
            <a:extLst>
              <a:ext uri="{FF2B5EF4-FFF2-40B4-BE49-F238E27FC236}">
                <a16:creationId xmlns:a16="http://schemas.microsoft.com/office/drawing/2014/main" id="{DEE2ECDC-54B7-F39B-2020-61723E8AE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876214"/>
            <a:ext cx="5555171" cy="216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14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27" y="977502"/>
            <a:ext cx="3166438" cy="4677748"/>
          </a:xfrm>
        </p:spPr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Tim 6:3-5</a:t>
            </a:r>
          </a:p>
        </p:txBody>
      </p:sp>
      <p:pic>
        <p:nvPicPr>
          <p:cNvPr id="7" name="Content Placeholder 6" descr="Text&#10;&#10;Description automatically generated with low confidence">
            <a:extLst>
              <a:ext uri="{FF2B5EF4-FFF2-40B4-BE49-F238E27FC236}">
                <a16:creationId xmlns:a16="http://schemas.microsoft.com/office/drawing/2014/main" id="{738B6D88-260E-0A19-D5AE-81B80056EE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5" b="57569"/>
          <a:stretch/>
        </p:blipFill>
        <p:spPr>
          <a:xfrm>
            <a:off x="4839003" y="1028700"/>
            <a:ext cx="5555170" cy="191180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Immediately because we are trying to save their soul and 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35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9BA17F1-3944-CA59-3F92-7B4E7CE61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9097" y="342900"/>
            <a:ext cx="11491898" cy="627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15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Mt 18:15-17</a:t>
            </a:r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82EA678C-4F16-9321-93C0-295D50D63A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1028700"/>
            <a:ext cx="5555169" cy="167735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If he will not hear you, take one or two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Mt 18:15-17</a:t>
            </a:r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82EA678C-4F16-9321-93C0-295D50D63A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1028700"/>
            <a:ext cx="5555169" cy="167735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If he refuses to hear them, tell it to the church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7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Mt 18:15-17</a:t>
            </a:r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82EA678C-4F16-9321-93C0-295D50D63A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1028700"/>
            <a:ext cx="5555169" cy="167735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If he refuses even to hear the church, let him be to you like a heathen and a tax collector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9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Mt 18:15-20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9CA66-F11D-1FDF-7596-1930C99FF0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/>
              <a:t>We are trying to gain our brother</a:t>
            </a:r>
          </a:p>
          <a:p>
            <a:endParaRPr lang="en-US" dirty="0"/>
          </a:p>
        </p:txBody>
      </p:sp>
      <p:pic>
        <p:nvPicPr>
          <p:cNvPr id="5" name="Picture 4" descr="Graphical user interface, logo&#10;&#10;Description automatically generated with medium confidence">
            <a:extLst>
              <a:ext uri="{FF2B5EF4-FFF2-40B4-BE49-F238E27FC236}">
                <a16:creationId xmlns:a16="http://schemas.microsoft.com/office/drawing/2014/main" id="{DEE2ECDC-54B7-F39B-2020-61723E8AE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876214"/>
            <a:ext cx="5555171" cy="216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5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Cor 5:1-13</a:t>
            </a:r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82EA678C-4F16-9321-93C0-295D50D63A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1028700"/>
            <a:ext cx="5555169" cy="167735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you are gathered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2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Cor 5:1-13</a:t>
            </a:r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82EA678C-4F16-9321-93C0-295D50D63A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3" y="1028700"/>
            <a:ext cx="5555169" cy="167735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600" dirty="0"/>
              <a:t>Deliver such a one to Satan for the destruction of the flesh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02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80" dirty="0">
                <a:solidFill>
                  <a:schemeClr val="tx1"/>
                </a:solidFill>
              </a:rPr>
              <a:t>1 Cor 5:1-13</a:t>
            </a:r>
          </a:p>
        </p:txBody>
      </p:sp>
      <p:pic>
        <p:nvPicPr>
          <p:cNvPr id="7" name="Content Placeholder 6" descr="Text, whiteboard&#10;&#10;Description automatically generated">
            <a:extLst>
              <a:ext uri="{FF2B5EF4-FFF2-40B4-BE49-F238E27FC236}">
                <a16:creationId xmlns:a16="http://schemas.microsoft.com/office/drawing/2014/main" id="{4708D3DB-0B8D-D125-0084-3985B04C150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4" y="977502"/>
            <a:ext cx="5555169" cy="2112264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9003" y="3717036"/>
            <a:ext cx="5555170" cy="2481999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/>
              <a:t>Keep company with a brother anyone named a brother who is sexually immoral, or covetous, or an idolater, or a reviler, or a drunkard, or an extortioner- not even to eat with such a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33690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415</Words>
  <Application>Microsoft Office PowerPoint</Application>
  <PresentationFormat>Custom</PresentationFormat>
  <Paragraphs>54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Meiryo</vt:lpstr>
      <vt:lpstr>Corbel</vt:lpstr>
      <vt:lpstr>ShojiVTI</vt:lpstr>
      <vt:lpstr>Keeping the Church Pure</vt:lpstr>
      <vt:lpstr>Mt 18:15-17</vt:lpstr>
      <vt:lpstr>Mt 18:15-17</vt:lpstr>
      <vt:lpstr>Mt 18:15-17</vt:lpstr>
      <vt:lpstr>Mt 18:15-17</vt:lpstr>
      <vt:lpstr>Mt 18:15-20</vt:lpstr>
      <vt:lpstr>1 Cor 5:1-13</vt:lpstr>
      <vt:lpstr>1 Cor 5:1-13</vt:lpstr>
      <vt:lpstr>1 Cor 5:1-13</vt:lpstr>
      <vt:lpstr>1 Cor 5:1-13</vt:lpstr>
      <vt:lpstr>1 Cor 5:1-13</vt:lpstr>
      <vt:lpstr>1 Cor 5:1-13</vt:lpstr>
      <vt:lpstr>1 Cor 5:1-13</vt:lpstr>
      <vt:lpstr>2 Thes 3:6, 14-15</vt:lpstr>
      <vt:lpstr>2 Thes 3:6, 14-15</vt:lpstr>
      <vt:lpstr>2 Thes 3:6, 14-15</vt:lpstr>
      <vt:lpstr>2 Thes 3:6, 14-15</vt:lpstr>
      <vt:lpstr>2 Thes 3:6, 14-15</vt:lpstr>
      <vt:lpstr>Rom 16:17-20</vt:lpstr>
      <vt:lpstr>Rom 16:17-20</vt:lpstr>
      <vt:lpstr>Rom 16:17-20</vt:lpstr>
      <vt:lpstr>Rom 16:17-20</vt:lpstr>
      <vt:lpstr>1 Tim 6:3-5</vt:lpstr>
      <vt:lpstr>1 Tim 6:3-5</vt:lpstr>
      <vt:lpstr>1 Tim 6:3-5</vt:lpstr>
      <vt:lpstr>1 Tim 6:3-5</vt:lpstr>
      <vt:lpstr>1 Tim 6:3-5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the Church Pure</dc:title>
  <dc:creator>Rob Miller</dc:creator>
  <cp:lastModifiedBy>Rob Miller</cp:lastModifiedBy>
  <cp:revision>4</cp:revision>
  <dcterms:created xsi:type="dcterms:W3CDTF">2022-11-29T15:42:24Z</dcterms:created>
  <dcterms:modified xsi:type="dcterms:W3CDTF">2022-12-01T05:00:09Z</dcterms:modified>
</cp:coreProperties>
</file>