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09728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9386" autoAdjust="0"/>
  </p:normalViewPr>
  <p:slideViewPr>
    <p:cSldViewPr snapToGrid="0">
      <p:cViewPr varScale="1">
        <p:scale>
          <a:sx n="49" d="100"/>
          <a:sy n="49" d="100"/>
        </p:scale>
        <p:origin x="15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6816379" y="0"/>
            <a:ext cx="4156421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010502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9850" y="863068"/>
            <a:ext cx="5406922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5400" b="0" cap="all" spc="135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77617" y="863069"/>
            <a:ext cx="3016556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16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3348193" y="3400198"/>
            <a:ext cx="6858002" cy="576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77618" y="6309360"/>
            <a:ext cx="1936021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12/7/2022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9850" y="6309360"/>
            <a:ext cx="5406922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98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568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50169" y="507037"/>
            <a:ext cx="1414463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1" y="524373"/>
            <a:ext cx="5363619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50169" y="6296616"/>
            <a:ext cx="22553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330" y="6296616"/>
            <a:ext cx="536361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7592016" y="2883415"/>
            <a:ext cx="5383267" cy="543842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8200424" y="571503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840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90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09728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784" y="1406285"/>
            <a:ext cx="9534325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396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6481" y="4527857"/>
            <a:ext cx="5903116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16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12/7/2022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0970057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</p:spTree>
    <p:extLst>
      <p:ext uri="{BB962C8B-B14F-4D97-AF65-F5344CB8AC3E}">
        <p14:creationId xmlns:p14="http://schemas.microsoft.com/office/powerpoint/2010/main" val="18090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839003" y="705114"/>
            <a:ext cx="5555171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9003" y="3749040"/>
            <a:ext cx="5555170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12/7/2022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224528" y="3396997"/>
            <a:ext cx="674827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>
      <p:ext uri="{BB962C8B-B14F-4D97-AF65-F5344CB8AC3E}">
        <p14:creationId xmlns:p14="http://schemas.microsoft.com/office/powerpoint/2010/main" val="363474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39000" y="658999"/>
            <a:ext cx="5549780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620" b="1" cap="all" baseline="0">
                <a:solidFill>
                  <a:schemeClr val="accent1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9001" y="1116200"/>
            <a:ext cx="5549780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39002" y="3623098"/>
            <a:ext cx="5549779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620" b="1" kern="1200" cap="all" spc="135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marL="0" lvl="0" indent="0" algn="l" defTabSz="822960" rtl="0" eaLnBrk="1" latinLnBrk="0" hangingPunct="1">
              <a:lnSpc>
                <a:spcPct val="130000"/>
              </a:lnSpc>
              <a:spcBef>
                <a:spcPts val="837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39004" y="4102370"/>
            <a:ext cx="5549777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12/7/2022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224528" y="3396997"/>
            <a:ext cx="674827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</p:spTree>
    <p:extLst>
      <p:ext uri="{BB962C8B-B14F-4D97-AF65-F5344CB8AC3E}">
        <p14:creationId xmlns:p14="http://schemas.microsoft.com/office/powerpoint/2010/main" val="4271476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12/7/2022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204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12/7/2022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513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7423733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7714" y="640080"/>
            <a:ext cx="2516459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937" y="640079"/>
            <a:ext cx="6272724" cy="5455921"/>
          </a:xfrm>
        </p:spPr>
        <p:txBody>
          <a:bodyPr/>
          <a:lstStyle>
            <a:lvl1pPr>
              <a:defRPr sz="1800"/>
            </a:lvl1pPr>
            <a:lvl2pPr>
              <a:defRPr sz="1620"/>
            </a:lvl2pPr>
            <a:lvl3pPr>
              <a:defRPr sz="1440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877714" y="3223804"/>
            <a:ext cx="2516459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260"/>
              </a:spcBef>
              <a:buNone/>
              <a:defRPr sz="1620" b="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023535" y="3400198"/>
            <a:ext cx="6858002" cy="576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77714" y="6309360"/>
            <a:ext cx="1560786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12/7/2022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937" y="6309360"/>
            <a:ext cx="62944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01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1497" y="640080"/>
            <a:ext cx="2442677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0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7423733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951497" y="3429000"/>
            <a:ext cx="2442677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260"/>
              </a:spcBef>
              <a:buNone/>
              <a:defRPr sz="1620" b="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023535" y="3400198"/>
            <a:ext cx="6858002" cy="576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51497" y="6309360"/>
            <a:ext cx="1481328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12/7/2022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09360"/>
            <a:ext cx="4451933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228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246472" y="0"/>
            <a:ext cx="672632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8627" y="705113"/>
            <a:ext cx="3070776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39004" y="705114"/>
            <a:ext cx="5555171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8626" y="6309360"/>
            <a:ext cx="3070776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08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12/7/2022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9003" y="6309360"/>
            <a:ext cx="445193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08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12282" y="6309360"/>
            <a:ext cx="881891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440" b="1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788668" y="3400198"/>
            <a:ext cx="6858002" cy="576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</p:spTree>
    <p:extLst>
      <p:ext uri="{BB962C8B-B14F-4D97-AF65-F5344CB8AC3E}">
        <p14:creationId xmlns:p14="http://schemas.microsoft.com/office/powerpoint/2010/main" val="230864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1" r:id="rId6"/>
    <p:sldLayoutId id="2147483777" r:id="rId7"/>
    <p:sldLayoutId id="2147483778" r:id="rId8"/>
    <p:sldLayoutId id="2147483779" r:id="rId9"/>
    <p:sldLayoutId id="2147483780" r:id="rId10"/>
    <p:sldLayoutId id="2147483782" r:id="rId11"/>
  </p:sldLayoutIdLst>
  <p:hf sldNum="0" hdr="0" ftr="0" dt="0"/>
  <p:txStyles>
    <p:titleStyle>
      <a:lvl1pPr algn="l" defTabSz="822960" rtl="0" eaLnBrk="1" latinLnBrk="0" hangingPunct="1">
        <a:lnSpc>
          <a:spcPct val="150000"/>
        </a:lnSpc>
        <a:spcBef>
          <a:spcPct val="0"/>
        </a:spcBef>
        <a:buNone/>
        <a:defRPr sz="3240" b="1" kern="1200" spc="135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822960" rtl="0" eaLnBrk="1" latinLnBrk="0" hangingPunct="1">
        <a:lnSpc>
          <a:spcPct val="140000"/>
        </a:lnSpc>
        <a:spcBef>
          <a:spcPts val="837"/>
        </a:spcBef>
        <a:buFont typeface="Corbel" panose="020B0503020204020204" pitchFamily="34" charset="0"/>
        <a:buNone/>
        <a:defRPr sz="1620" b="1" kern="1200" spc="135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822960" rtl="0" eaLnBrk="1" latinLnBrk="0" hangingPunct="1">
        <a:lnSpc>
          <a:spcPct val="140000"/>
        </a:lnSpc>
        <a:spcBef>
          <a:spcPts val="837"/>
        </a:spcBef>
        <a:buFont typeface="Corbel" panose="020B0503020204020204" pitchFamily="34" charset="0"/>
        <a:buNone/>
        <a:defRPr sz="1440" kern="1200" spc="135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288036" algn="l" defTabSz="822960" rtl="0" eaLnBrk="1" latinLnBrk="0" hangingPunct="1">
        <a:lnSpc>
          <a:spcPct val="140000"/>
        </a:lnSpc>
        <a:spcBef>
          <a:spcPts val="837"/>
        </a:spcBef>
        <a:buFont typeface="Corbel" panose="020B0503020204020204" pitchFamily="34" charset="0"/>
        <a:buChar char="–"/>
        <a:defRPr sz="1260" i="1" kern="1200" spc="135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288036" algn="l" defTabSz="822960" rtl="0" eaLnBrk="1" latinLnBrk="0" hangingPunct="1">
        <a:lnSpc>
          <a:spcPct val="140000"/>
        </a:lnSpc>
        <a:spcBef>
          <a:spcPts val="837"/>
        </a:spcBef>
        <a:buFont typeface="Corbel" panose="020B0503020204020204" pitchFamily="34" charset="0"/>
        <a:buChar char="–"/>
        <a:defRPr sz="1260" kern="1200" spc="135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288036" algn="l" defTabSz="822960" rtl="0" eaLnBrk="1" latinLnBrk="0" hangingPunct="1">
        <a:lnSpc>
          <a:spcPct val="140000"/>
        </a:lnSpc>
        <a:spcBef>
          <a:spcPts val="837"/>
        </a:spcBef>
        <a:buFont typeface="Corbel" panose="020B0503020204020204" pitchFamily="34" charset="0"/>
        <a:buChar char="–"/>
        <a:defRPr sz="1260" i="1" kern="1200" spc="135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728216" indent="-288036" algn="l" defTabSz="822960" rtl="0" eaLnBrk="1" latinLnBrk="0" hangingPunct="1">
        <a:lnSpc>
          <a:spcPct val="111000"/>
        </a:lnSpc>
        <a:spcBef>
          <a:spcPts val="837"/>
        </a:spcBef>
        <a:buFont typeface="Corbel" panose="020B0503020204020204" pitchFamily="34" charset="0"/>
        <a:buChar char="–"/>
        <a:defRPr sz="126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016252" indent="-288036" algn="l" defTabSz="822960" rtl="0" eaLnBrk="1" latinLnBrk="0" hangingPunct="1">
        <a:lnSpc>
          <a:spcPct val="111000"/>
        </a:lnSpc>
        <a:spcBef>
          <a:spcPts val="837"/>
        </a:spcBef>
        <a:buFont typeface="Corbel" panose="020B0503020204020204" pitchFamily="34" charset="0"/>
        <a:buChar char="–"/>
        <a:defRPr sz="126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304288" indent="-288036" algn="l" defTabSz="822960" rtl="0" eaLnBrk="1" latinLnBrk="0" hangingPunct="1">
        <a:lnSpc>
          <a:spcPct val="111000"/>
        </a:lnSpc>
        <a:spcBef>
          <a:spcPts val="837"/>
        </a:spcBef>
        <a:buFont typeface="Corbel" panose="020B0503020204020204" pitchFamily="34" charset="0"/>
        <a:buChar char="–"/>
        <a:defRPr sz="126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592324" indent="-288036" algn="l" defTabSz="822960" rtl="0" eaLnBrk="1" latinLnBrk="0" hangingPunct="1">
        <a:lnSpc>
          <a:spcPct val="111000"/>
        </a:lnSpc>
        <a:spcBef>
          <a:spcPts val="837"/>
        </a:spcBef>
        <a:buFont typeface="Corbel" panose="020B0503020204020204" pitchFamily="34" charset="0"/>
        <a:buChar char="–"/>
        <a:defRPr sz="126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725BC23-E0DD-4037-B2B8-7B6FA64543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342900"/>
            <a:ext cx="10972801" cy="6172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99EE120-2D35-4A48-BAAE-238F986A1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342900"/>
            <a:ext cx="3983465" cy="1623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pic>
        <p:nvPicPr>
          <p:cNvPr id="17" name="Picture 3">
            <a:extLst>
              <a:ext uri="{FF2B5EF4-FFF2-40B4-BE49-F238E27FC236}">
                <a16:creationId xmlns:a16="http://schemas.microsoft.com/office/drawing/2014/main" id="{6C5CDA3A-8BC6-CC4C-8017-3A67BBE0ED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2427"/>
          <a:stretch/>
        </p:blipFill>
        <p:spPr>
          <a:xfrm>
            <a:off x="18" y="1966565"/>
            <a:ext cx="4012252" cy="39148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552F9EAC-0C70-441C-AC78-65174C28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83468" y="1908981"/>
            <a:ext cx="6989330" cy="398477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25BB1F-DCB8-EA80-927D-9D72A58D0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93891" y="2275066"/>
            <a:ext cx="6000282" cy="2392442"/>
          </a:xfrm>
        </p:spPr>
        <p:txBody>
          <a:bodyPr anchor="b">
            <a:normAutofit/>
          </a:bodyPr>
          <a:lstStyle/>
          <a:p>
            <a:r>
              <a:rPr lang="en-US"/>
              <a:t>Keeping the Church Pure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2F79E7-EBD0-BB42-EEC7-E517B108CB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93892" y="4672743"/>
            <a:ext cx="6000282" cy="1054980"/>
          </a:xfrm>
        </p:spPr>
        <p:txBody>
          <a:bodyPr anchor="t">
            <a:normAutofit/>
          </a:bodyPr>
          <a:lstStyle/>
          <a:p>
            <a:r>
              <a:rPr lang="en-US"/>
              <a:t>Understanding Church Discipline</a:t>
            </a:r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48F6B8-EF56-4340-982E-F4D6F5DC2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3" y="1921326"/>
            <a:ext cx="10970056" cy="576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37" name="Rectangle 29">
            <a:extLst>
              <a:ext uri="{FF2B5EF4-FFF2-40B4-BE49-F238E27FC236}">
                <a16:creationId xmlns:a16="http://schemas.microsoft.com/office/drawing/2014/main" id="{AC596C40-FEA6-4867-853D-CF37DE3B6B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744" y="5893754"/>
            <a:ext cx="10972801" cy="621347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38" name="Rectangle 31">
            <a:extLst>
              <a:ext uri="{FF2B5EF4-FFF2-40B4-BE49-F238E27FC236}">
                <a16:creationId xmlns:a16="http://schemas.microsoft.com/office/drawing/2014/main" id="{9DC7C5E2-274E-49A3-A8E0-46A5B8CAC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3" y="5841381"/>
            <a:ext cx="10970056" cy="576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39" name="Rectangle 33">
            <a:extLst>
              <a:ext uri="{FF2B5EF4-FFF2-40B4-BE49-F238E27FC236}">
                <a16:creationId xmlns:a16="http://schemas.microsoft.com/office/drawing/2014/main" id="{D6CF8D2C-9E01-48EC-8DDF-8A1FF60AE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4663" y="342900"/>
            <a:ext cx="57607" cy="6172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</p:spTree>
    <p:extLst>
      <p:ext uri="{BB962C8B-B14F-4D97-AF65-F5344CB8AC3E}">
        <p14:creationId xmlns:p14="http://schemas.microsoft.com/office/powerpoint/2010/main" val="148852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19FF86-9E16-2546-7E58-23D2DF52CAC3}"/>
              </a:ext>
            </a:extLst>
          </p:cNvPr>
          <p:cNvSpPr/>
          <p:nvPr/>
        </p:nvSpPr>
        <p:spPr>
          <a:xfrm>
            <a:off x="5363718" y="1325217"/>
            <a:ext cx="4505739" cy="150544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6" y="691861"/>
            <a:ext cx="3485322" cy="519749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Eph 5:8-10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53339" y="3564835"/>
            <a:ext cx="6361043" cy="2324524"/>
          </a:xfrm>
        </p:spPr>
        <p:txBody>
          <a:bodyPr>
            <a:normAutofit fontScale="25000" lnSpcReduction="20000"/>
          </a:bodyPr>
          <a:lstStyle/>
          <a:p>
            <a:r>
              <a:rPr lang="en-US" sz="8000" baseline="30000" dirty="0">
                <a:latin typeface="Arial" panose="020B0604020202020204" pitchFamily="34" charset="0"/>
                <a:cs typeface="Arial" panose="020B0604020202020204" pitchFamily="34" charset="0"/>
              </a:rPr>
              <a:t>8 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For you were once darkness, but now </a:t>
            </a:r>
            <a:r>
              <a:rPr lang="en-US" sz="8000" i="1" dirty="0">
                <a:latin typeface="Arial" panose="020B0604020202020204" pitchFamily="34" charset="0"/>
                <a:cs typeface="Arial" panose="020B0604020202020204" pitchFamily="34" charset="0"/>
              </a:rPr>
              <a:t>you are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light in the Lord. </a:t>
            </a:r>
            <a:r>
              <a:rPr lang="en-US" sz="8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Walk as children of light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baseline="30000" dirty="0">
                <a:latin typeface="Arial" panose="020B0604020202020204" pitchFamily="34" charset="0"/>
                <a:cs typeface="Arial" panose="020B0604020202020204" pitchFamily="34" charset="0"/>
              </a:rPr>
              <a:t>9 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(for the fruit of the Spirit </a:t>
            </a:r>
            <a:r>
              <a:rPr lang="en-US" sz="8000" i="1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in all goodness, righteousness, and truth), </a:t>
            </a:r>
            <a:r>
              <a:rPr lang="en-US" sz="8000" baseline="30000" dirty="0">
                <a:latin typeface="Arial" panose="020B0604020202020204" pitchFamily="34" charset="0"/>
                <a:cs typeface="Arial" panose="020B0604020202020204" pitchFamily="34" charset="0"/>
              </a:rPr>
              <a:t>10 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finding out what is acceptable to the Lord.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D9A15-861D-17A0-5A16-93C1C3A29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0" y="1325217"/>
            <a:ext cx="4094922" cy="1192696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ooper Black" panose="0208090404030B020404" pitchFamily="18" charset="0"/>
              </a:rPr>
              <a:t>The Saints</a:t>
            </a:r>
          </a:p>
        </p:txBody>
      </p:sp>
    </p:spTree>
    <p:extLst>
      <p:ext uri="{BB962C8B-B14F-4D97-AF65-F5344CB8AC3E}">
        <p14:creationId xmlns:p14="http://schemas.microsoft.com/office/powerpoint/2010/main" val="2705698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19FF86-9E16-2546-7E58-23D2DF52CAC3}"/>
              </a:ext>
            </a:extLst>
          </p:cNvPr>
          <p:cNvSpPr/>
          <p:nvPr/>
        </p:nvSpPr>
        <p:spPr>
          <a:xfrm>
            <a:off x="5363718" y="1325217"/>
            <a:ext cx="4505739" cy="150544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6" y="691861"/>
            <a:ext cx="3485322" cy="519749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Eph 5:8-10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53339" y="3564835"/>
            <a:ext cx="6361043" cy="2324524"/>
          </a:xfrm>
        </p:spPr>
        <p:txBody>
          <a:bodyPr>
            <a:normAutofit fontScale="25000" lnSpcReduction="20000"/>
          </a:bodyPr>
          <a:lstStyle/>
          <a:p>
            <a:r>
              <a:rPr lang="en-US" sz="8000" baseline="30000" dirty="0">
                <a:latin typeface="Arial" panose="020B0604020202020204" pitchFamily="34" charset="0"/>
                <a:cs typeface="Arial" panose="020B0604020202020204" pitchFamily="34" charset="0"/>
              </a:rPr>
              <a:t>8 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For you were once darkness, but now </a:t>
            </a:r>
            <a:r>
              <a:rPr lang="en-US" sz="8000" i="1" dirty="0">
                <a:latin typeface="Arial" panose="020B0604020202020204" pitchFamily="34" charset="0"/>
                <a:cs typeface="Arial" panose="020B0604020202020204" pitchFamily="34" charset="0"/>
              </a:rPr>
              <a:t>you are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light in the Lord. Walk as children of light </a:t>
            </a:r>
            <a:r>
              <a:rPr lang="en-US" sz="8000" baseline="30000" dirty="0">
                <a:latin typeface="Arial" panose="020B0604020202020204" pitchFamily="34" charset="0"/>
                <a:cs typeface="Arial" panose="020B0604020202020204" pitchFamily="34" charset="0"/>
              </a:rPr>
              <a:t>9 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(for the fruit of the Spirit </a:t>
            </a:r>
            <a:r>
              <a:rPr lang="en-US" sz="8000" i="1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 all goodness, righteousness, and truth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8000" baseline="30000" dirty="0">
                <a:latin typeface="Arial" panose="020B0604020202020204" pitchFamily="34" charset="0"/>
                <a:cs typeface="Arial" panose="020B0604020202020204" pitchFamily="34" charset="0"/>
              </a:rPr>
              <a:t>10 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finding out what is acceptable to the Lord.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D9A15-861D-17A0-5A16-93C1C3A29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0" y="1325217"/>
            <a:ext cx="4094922" cy="1192696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ooper Black" panose="0208090404030B020404" pitchFamily="18" charset="0"/>
              </a:rPr>
              <a:t>The Saints</a:t>
            </a:r>
          </a:p>
        </p:txBody>
      </p:sp>
    </p:spTree>
    <p:extLst>
      <p:ext uri="{BB962C8B-B14F-4D97-AF65-F5344CB8AC3E}">
        <p14:creationId xmlns:p14="http://schemas.microsoft.com/office/powerpoint/2010/main" val="2262586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19FF86-9E16-2546-7E58-23D2DF52CAC3}"/>
              </a:ext>
            </a:extLst>
          </p:cNvPr>
          <p:cNvSpPr/>
          <p:nvPr/>
        </p:nvSpPr>
        <p:spPr>
          <a:xfrm>
            <a:off x="5363718" y="1325217"/>
            <a:ext cx="4505739" cy="150544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6" y="691861"/>
            <a:ext cx="3485322" cy="519749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Eph 5:8-10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53339" y="3564835"/>
            <a:ext cx="6361043" cy="2324524"/>
          </a:xfrm>
        </p:spPr>
        <p:txBody>
          <a:bodyPr>
            <a:normAutofit fontScale="25000" lnSpcReduction="20000"/>
          </a:bodyPr>
          <a:lstStyle/>
          <a:p>
            <a:r>
              <a:rPr lang="en-US" sz="8000" baseline="30000" dirty="0">
                <a:latin typeface="Arial" panose="020B0604020202020204" pitchFamily="34" charset="0"/>
                <a:cs typeface="Arial" panose="020B0604020202020204" pitchFamily="34" charset="0"/>
              </a:rPr>
              <a:t>8 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For you were once darkness, but now </a:t>
            </a:r>
            <a:r>
              <a:rPr lang="en-US" sz="8000" i="1" dirty="0">
                <a:latin typeface="Arial" panose="020B0604020202020204" pitchFamily="34" charset="0"/>
                <a:cs typeface="Arial" panose="020B0604020202020204" pitchFamily="34" charset="0"/>
              </a:rPr>
              <a:t>you are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light in the Lord. Walk as children of light </a:t>
            </a:r>
            <a:r>
              <a:rPr lang="en-US" sz="8000" baseline="30000" dirty="0">
                <a:latin typeface="Arial" panose="020B0604020202020204" pitchFamily="34" charset="0"/>
                <a:cs typeface="Arial" panose="020B0604020202020204" pitchFamily="34" charset="0"/>
              </a:rPr>
              <a:t>9 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(for the fruit of the Spirit </a:t>
            </a:r>
            <a:r>
              <a:rPr lang="en-US" sz="8000" i="1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in all goodness, righteousness, and truth), </a:t>
            </a:r>
            <a:r>
              <a:rPr lang="en-US" sz="8000" baseline="30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8000" baseline="30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8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finding out what is acceptable to the Lord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D9A15-861D-17A0-5A16-93C1C3A29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0" y="1325217"/>
            <a:ext cx="4094922" cy="1192696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ooper Black" panose="0208090404030B020404" pitchFamily="18" charset="0"/>
              </a:rPr>
              <a:t>The Saints</a:t>
            </a:r>
          </a:p>
        </p:txBody>
      </p:sp>
    </p:spTree>
    <p:extLst>
      <p:ext uri="{BB962C8B-B14F-4D97-AF65-F5344CB8AC3E}">
        <p14:creationId xmlns:p14="http://schemas.microsoft.com/office/powerpoint/2010/main" val="1942754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19FF86-9E16-2546-7E58-23D2DF52CAC3}"/>
              </a:ext>
            </a:extLst>
          </p:cNvPr>
          <p:cNvSpPr/>
          <p:nvPr/>
        </p:nvSpPr>
        <p:spPr>
          <a:xfrm>
            <a:off x="5363718" y="1325217"/>
            <a:ext cx="4505739" cy="150544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6" y="691861"/>
            <a:ext cx="3485322" cy="519749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Jam 4:8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53339" y="3670761"/>
            <a:ext cx="6361043" cy="1862022"/>
          </a:xfrm>
        </p:spPr>
        <p:txBody>
          <a:bodyPr>
            <a:noAutofit/>
          </a:bodyPr>
          <a:lstStyle/>
          <a:p>
            <a:r>
              <a:rPr lang="en-US" sz="2400" baseline="30000" dirty="0"/>
              <a:t>8 </a:t>
            </a:r>
            <a:r>
              <a:rPr lang="en-US" sz="2400" dirty="0">
                <a:highlight>
                  <a:srgbClr val="FFFF00"/>
                </a:highlight>
              </a:rPr>
              <a:t>Draw near to God</a:t>
            </a:r>
            <a:r>
              <a:rPr lang="en-US" sz="2400" dirty="0"/>
              <a:t> and He will draw near to you. Cleanse </a:t>
            </a:r>
            <a:r>
              <a:rPr lang="en-US" sz="2400" i="1" dirty="0"/>
              <a:t>your</a:t>
            </a:r>
            <a:r>
              <a:rPr lang="en-US" sz="2400" dirty="0"/>
              <a:t> hands, </a:t>
            </a:r>
            <a:r>
              <a:rPr lang="en-US" sz="2400" i="1" dirty="0"/>
              <a:t>you</a:t>
            </a:r>
            <a:r>
              <a:rPr lang="en-US" sz="2400" dirty="0"/>
              <a:t> sinners; and purify </a:t>
            </a:r>
            <a:r>
              <a:rPr lang="en-US" sz="2400" i="1" dirty="0"/>
              <a:t>your</a:t>
            </a:r>
            <a:r>
              <a:rPr lang="en-US" sz="2400" dirty="0"/>
              <a:t> hearts, </a:t>
            </a:r>
            <a:r>
              <a:rPr lang="en-US" sz="2400" i="1" dirty="0"/>
              <a:t>you</a:t>
            </a:r>
            <a:r>
              <a:rPr lang="en-US" sz="2400" dirty="0"/>
              <a:t> double-minded.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D9A15-861D-17A0-5A16-93C1C3A29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0" y="1325217"/>
            <a:ext cx="4094922" cy="1192696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ooper Black" panose="0208090404030B020404" pitchFamily="18" charset="0"/>
              </a:rPr>
              <a:t>The Saints</a:t>
            </a:r>
          </a:p>
        </p:txBody>
      </p:sp>
    </p:spTree>
    <p:extLst>
      <p:ext uri="{BB962C8B-B14F-4D97-AF65-F5344CB8AC3E}">
        <p14:creationId xmlns:p14="http://schemas.microsoft.com/office/powerpoint/2010/main" val="31610389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19FF86-9E16-2546-7E58-23D2DF52CAC3}"/>
              </a:ext>
            </a:extLst>
          </p:cNvPr>
          <p:cNvSpPr/>
          <p:nvPr/>
        </p:nvSpPr>
        <p:spPr>
          <a:xfrm>
            <a:off x="5363718" y="1325217"/>
            <a:ext cx="4505739" cy="150544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6" y="691861"/>
            <a:ext cx="3485322" cy="519749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Jam 4:8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53339" y="3670761"/>
            <a:ext cx="6361043" cy="1862022"/>
          </a:xfrm>
        </p:spPr>
        <p:txBody>
          <a:bodyPr>
            <a:noAutofit/>
          </a:bodyPr>
          <a:lstStyle/>
          <a:p>
            <a:r>
              <a:rPr lang="en-US" sz="2400" baseline="30000" dirty="0"/>
              <a:t>8 </a:t>
            </a:r>
            <a:r>
              <a:rPr lang="en-US" sz="2400" dirty="0"/>
              <a:t>Draw near to God and He will draw near to you. </a:t>
            </a:r>
            <a:r>
              <a:rPr lang="en-US" sz="2400" dirty="0">
                <a:highlight>
                  <a:srgbClr val="FFFF00"/>
                </a:highlight>
              </a:rPr>
              <a:t>Cleanse </a:t>
            </a:r>
            <a:r>
              <a:rPr lang="en-US" sz="2400" i="1" dirty="0">
                <a:highlight>
                  <a:srgbClr val="FFFF00"/>
                </a:highlight>
              </a:rPr>
              <a:t>your</a:t>
            </a:r>
            <a:r>
              <a:rPr lang="en-US" sz="2400" dirty="0">
                <a:highlight>
                  <a:srgbClr val="FFFF00"/>
                </a:highlight>
              </a:rPr>
              <a:t> hands</a:t>
            </a:r>
            <a:r>
              <a:rPr lang="en-US" sz="2400" dirty="0"/>
              <a:t>, </a:t>
            </a:r>
            <a:r>
              <a:rPr lang="en-US" sz="2400" i="1" dirty="0"/>
              <a:t>you</a:t>
            </a:r>
            <a:r>
              <a:rPr lang="en-US" sz="2400" dirty="0"/>
              <a:t> sinners; and purify </a:t>
            </a:r>
            <a:r>
              <a:rPr lang="en-US" sz="2400" i="1" dirty="0"/>
              <a:t>your</a:t>
            </a:r>
            <a:r>
              <a:rPr lang="en-US" sz="2400" dirty="0"/>
              <a:t> hearts, </a:t>
            </a:r>
            <a:r>
              <a:rPr lang="en-US" sz="2400" i="1" dirty="0"/>
              <a:t>you</a:t>
            </a:r>
            <a:r>
              <a:rPr lang="en-US" sz="2400" dirty="0"/>
              <a:t> double-minded.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D9A15-861D-17A0-5A16-93C1C3A29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0" y="1325217"/>
            <a:ext cx="4094922" cy="1192696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ooper Black" panose="0208090404030B020404" pitchFamily="18" charset="0"/>
              </a:rPr>
              <a:t>The Saints</a:t>
            </a:r>
          </a:p>
        </p:txBody>
      </p:sp>
    </p:spTree>
    <p:extLst>
      <p:ext uri="{BB962C8B-B14F-4D97-AF65-F5344CB8AC3E}">
        <p14:creationId xmlns:p14="http://schemas.microsoft.com/office/powerpoint/2010/main" val="896021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19FF86-9E16-2546-7E58-23D2DF52CAC3}"/>
              </a:ext>
            </a:extLst>
          </p:cNvPr>
          <p:cNvSpPr/>
          <p:nvPr/>
        </p:nvSpPr>
        <p:spPr>
          <a:xfrm>
            <a:off x="5363718" y="1325217"/>
            <a:ext cx="4505739" cy="150544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6" y="691861"/>
            <a:ext cx="3485322" cy="519749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Jam 4:8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53339" y="3670761"/>
            <a:ext cx="6361043" cy="1862022"/>
          </a:xfrm>
        </p:spPr>
        <p:txBody>
          <a:bodyPr>
            <a:noAutofit/>
          </a:bodyPr>
          <a:lstStyle/>
          <a:p>
            <a:r>
              <a:rPr lang="en-US" sz="2400" baseline="30000" dirty="0"/>
              <a:t>8 </a:t>
            </a:r>
            <a:r>
              <a:rPr lang="en-US" sz="2400" dirty="0"/>
              <a:t>Draw near to God and He will draw near to you. Cleanse </a:t>
            </a:r>
            <a:r>
              <a:rPr lang="en-US" sz="2400" i="1" dirty="0"/>
              <a:t>your</a:t>
            </a:r>
            <a:r>
              <a:rPr lang="en-US" sz="2400" dirty="0"/>
              <a:t> hands, </a:t>
            </a:r>
            <a:r>
              <a:rPr lang="en-US" sz="2400" i="1" dirty="0"/>
              <a:t>you</a:t>
            </a:r>
            <a:r>
              <a:rPr lang="en-US" sz="2400" dirty="0"/>
              <a:t> sinners; and </a:t>
            </a:r>
            <a:r>
              <a:rPr lang="en-US" sz="2400" dirty="0">
                <a:highlight>
                  <a:srgbClr val="FFFF00"/>
                </a:highlight>
              </a:rPr>
              <a:t>purify </a:t>
            </a:r>
            <a:r>
              <a:rPr lang="en-US" sz="2400" i="1" dirty="0">
                <a:highlight>
                  <a:srgbClr val="FFFF00"/>
                </a:highlight>
              </a:rPr>
              <a:t>your</a:t>
            </a:r>
            <a:r>
              <a:rPr lang="en-US" sz="2400" dirty="0">
                <a:highlight>
                  <a:srgbClr val="FFFF00"/>
                </a:highlight>
              </a:rPr>
              <a:t> hearts</a:t>
            </a:r>
            <a:r>
              <a:rPr lang="en-US" sz="2400" dirty="0"/>
              <a:t>, </a:t>
            </a:r>
            <a:r>
              <a:rPr lang="en-US" sz="2400" i="1" dirty="0"/>
              <a:t>you</a:t>
            </a:r>
            <a:r>
              <a:rPr lang="en-US" sz="2400" dirty="0"/>
              <a:t> double-minded.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D9A15-861D-17A0-5A16-93C1C3A29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0" y="1325217"/>
            <a:ext cx="4094922" cy="1192696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ooper Black" panose="0208090404030B020404" pitchFamily="18" charset="0"/>
              </a:rPr>
              <a:t>The Saints</a:t>
            </a:r>
          </a:p>
        </p:txBody>
      </p:sp>
    </p:spTree>
    <p:extLst>
      <p:ext uri="{BB962C8B-B14F-4D97-AF65-F5344CB8AC3E}">
        <p14:creationId xmlns:p14="http://schemas.microsoft.com/office/powerpoint/2010/main" val="12549559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19FF86-9E16-2546-7E58-23D2DF52CAC3}"/>
              </a:ext>
            </a:extLst>
          </p:cNvPr>
          <p:cNvSpPr/>
          <p:nvPr/>
        </p:nvSpPr>
        <p:spPr>
          <a:xfrm>
            <a:off x="5363718" y="1325217"/>
            <a:ext cx="4505739" cy="150544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6" y="691861"/>
            <a:ext cx="3485322" cy="519749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Eph 5:11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53339" y="3631095"/>
            <a:ext cx="6361043" cy="1729409"/>
          </a:xfrm>
        </p:spPr>
        <p:txBody>
          <a:bodyPr>
            <a:noAutofit/>
          </a:bodyPr>
          <a:lstStyle/>
          <a:p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11 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have no fellowship with the unfruitful works of darkness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but rather expose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them.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D9A15-861D-17A0-5A16-93C1C3A29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0" y="1325217"/>
            <a:ext cx="4094922" cy="1192696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ooper Black" panose="0208090404030B020404" pitchFamily="18" charset="0"/>
              </a:rPr>
              <a:t>The Saints</a:t>
            </a:r>
          </a:p>
        </p:txBody>
      </p:sp>
    </p:spTree>
    <p:extLst>
      <p:ext uri="{BB962C8B-B14F-4D97-AF65-F5344CB8AC3E}">
        <p14:creationId xmlns:p14="http://schemas.microsoft.com/office/powerpoint/2010/main" val="34723887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19FF86-9E16-2546-7E58-23D2DF52CAC3}"/>
              </a:ext>
            </a:extLst>
          </p:cNvPr>
          <p:cNvSpPr/>
          <p:nvPr/>
        </p:nvSpPr>
        <p:spPr>
          <a:xfrm>
            <a:off x="5363718" y="1325217"/>
            <a:ext cx="4505739" cy="150544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6" y="691861"/>
            <a:ext cx="3485322" cy="519749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Eph 5:11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53339" y="3631095"/>
            <a:ext cx="6361043" cy="1729409"/>
          </a:xfrm>
        </p:spPr>
        <p:txBody>
          <a:bodyPr>
            <a:noAutofit/>
          </a:bodyPr>
          <a:lstStyle/>
          <a:p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11 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have no fellowship with the unfruitful works of darkness, but rather </a:t>
            </a:r>
            <a:r>
              <a:rPr lang="en-US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expose </a:t>
            </a:r>
            <a:r>
              <a:rPr lang="en-US" sz="2400" i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D9A15-861D-17A0-5A16-93C1C3A29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0" y="1325217"/>
            <a:ext cx="4094922" cy="1192696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ooper Black" panose="0208090404030B020404" pitchFamily="18" charset="0"/>
              </a:rPr>
              <a:t>The Saints</a:t>
            </a:r>
          </a:p>
        </p:txBody>
      </p:sp>
    </p:spTree>
    <p:extLst>
      <p:ext uri="{BB962C8B-B14F-4D97-AF65-F5344CB8AC3E}">
        <p14:creationId xmlns:p14="http://schemas.microsoft.com/office/powerpoint/2010/main" val="2081214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19FF86-9E16-2546-7E58-23D2DF52CAC3}"/>
              </a:ext>
            </a:extLst>
          </p:cNvPr>
          <p:cNvSpPr/>
          <p:nvPr/>
        </p:nvSpPr>
        <p:spPr>
          <a:xfrm>
            <a:off x="5363718" y="1325217"/>
            <a:ext cx="4505739" cy="150544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6" y="691861"/>
            <a:ext cx="3601378" cy="519749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1 Cor 15:33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36065" y="3643022"/>
            <a:ext cx="6361043" cy="1505447"/>
          </a:xfrm>
        </p:spPr>
        <p:txBody>
          <a:bodyPr>
            <a:noAutofit/>
          </a:bodyPr>
          <a:lstStyle/>
          <a:p>
            <a:r>
              <a:rPr lang="en-US" sz="2400" baseline="30000" dirty="0"/>
              <a:t>33 </a:t>
            </a:r>
            <a:r>
              <a:rPr lang="en-US" sz="2400" dirty="0"/>
              <a:t>Do not be deceived: “Evil company corrupts good habits.”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D9A15-861D-17A0-5A16-93C1C3A29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0" y="1325217"/>
            <a:ext cx="4094922" cy="1192696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ooper Black" panose="0208090404030B020404" pitchFamily="18" charset="0"/>
              </a:rPr>
              <a:t>The Saints</a:t>
            </a:r>
          </a:p>
        </p:txBody>
      </p:sp>
    </p:spTree>
    <p:extLst>
      <p:ext uri="{BB962C8B-B14F-4D97-AF65-F5344CB8AC3E}">
        <p14:creationId xmlns:p14="http://schemas.microsoft.com/office/powerpoint/2010/main" val="19170699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19FF86-9E16-2546-7E58-23D2DF52CAC3}"/>
              </a:ext>
            </a:extLst>
          </p:cNvPr>
          <p:cNvSpPr/>
          <p:nvPr/>
        </p:nvSpPr>
        <p:spPr>
          <a:xfrm>
            <a:off x="5363718" y="1325217"/>
            <a:ext cx="4505739" cy="150544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92" y="691861"/>
            <a:ext cx="4094922" cy="519749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2 </a:t>
            </a:r>
            <a:r>
              <a:rPr lang="en-US" sz="3200" dirty="0" err="1">
                <a:solidFill>
                  <a:schemeClr val="tx1"/>
                </a:solidFill>
              </a:rPr>
              <a:t>Thes</a:t>
            </a:r>
            <a:r>
              <a:rPr lang="en-US" sz="3200" dirty="0">
                <a:solidFill>
                  <a:schemeClr val="tx1"/>
                </a:solidFill>
              </a:rPr>
              <a:t> 3:14-15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36065" y="3585852"/>
            <a:ext cx="6361043" cy="493170"/>
          </a:xfrm>
        </p:spPr>
        <p:txBody>
          <a:bodyPr>
            <a:noAutofit/>
          </a:bodyPr>
          <a:lstStyle/>
          <a:p>
            <a:endParaRPr lang="en-US" sz="2000" baseline="30000" dirty="0"/>
          </a:p>
          <a:p>
            <a:endParaRPr lang="en-US" sz="2000" baseline="30000" dirty="0"/>
          </a:p>
          <a:p>
            <a:endParaRPr lang="en-US" sz="2000" baseline="30000" dirty="0"/>
          </a:p>
          <a:p>
            <a:endParaRPr lang="en-US" sz="2000" baseline="30000" dirty="0"/>
          </a:p>
          <a:p>
            <a:endParaRPr lang="en-US" sz="20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14 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if anyone does not obey our word in this epistle, </a:t>
            </a:r>
            <a:r>
              <a:rPr lang="en-US" sz="2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note that person and do not keep company with him, that he may be ashamed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15 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Yet do not count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him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as an enemy, but admonish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him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as a brother.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D9A15-861D-17A0-5A16-93C1C3A29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0" y="1325217"/>
            <a:ext cx="4094922" cy="1192696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ooper Black" panose="0208090404030B020404" pitchFamily="18" charset="0"/>
              </a:rPr>
              <a:t>The Saints</a:t>
            </a:r>
          </a:p>
        </p:txBody>
      </p:sp>
    </p:spTree>
    <p:extLst>
      <p:ext uri="{BB962C8B-B14F-4D97-AF65-F5344CB8AC3E}">
        <p14:creationId xmlns:p14="http://schemas.microsoft.com/office/powerpoint/2010/main" val="6987777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19FF86-9E16-2546-7E58-23D2DF52CAC3}"/>
              </a:ext>
            </a:extLst>
          </p:cNvPr>
          <p:cNvSpPr/>
          <p:nvPr/>
        </p:nvSpPr>
        <p:spPr>
          <a:xfrm>
            <a:off x="5363718" y="1325217"/>
            <a:ext cx="4505739" cy="150544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627" y="705113"/>
            <a:ext cx="3158486" cy="519749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Eph 5:25-27</a:t>
            </a:r>
            <a:br>
              <a:rPr lang="en-US" sz="2880" dirty="0">
                <a:solidFill>
                  <a:schemeClr val="tx1"/>
                </a:solidFill>
              </a:rPr>
            </a:br>
            <a:br>
              <a:rPr lang="en-US" sz="288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1 In 1:7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36065" y="3630619"/>
            <a:ext cx="6361043" cy="2126218"/>
          </a:xfrm>
        </p:spPr>
        <p:txBody>
          <a:bodyPr>
            <a:normAutofit fontScale="25000" lnSpcReduction="20000"/>
          </a:bodyPr>
          <a:lstStyle/>
          <a:p>
            <a:endParaRPr lang="en-US" sz="5000" baseline="30000" dirty="0"/>
          </a:p>
          <a:p>
            <a:endParaRPr lang="en-US" sz="5000" baseline="30000" dirty="0"/>
          </a:p>
          <a:p>
            <a:endParaRPr lang="en-US" sz="6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6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0" baseline="30000" dirty="0">
                <a:latin typeface="Arial" panose="020B0604020202020204" pitchFamily="34" charset="0"/>
                <a:cs typeface="Arial" panose="020B0604020202020204" pitchFamily="34" charset="0"/>
              </a:rPr>
              <a:t>25 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Husbands, love your wives, just as Christ also loved the church and </a:t>
            </a:r>
            <a:r>
              <a:rPr lang="en-US" sz="8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gave Himself for her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8000" baseline="30000" dirty="0">
                <a:latin typeface="Arial" panose="020B0604020202020204" pitchFamily="34" charset="0"/>
                <a:cs typeface="Arial" panose="020B0604020202020204" pitchFamily="34" charset="0"/>
              </a:rPr>
              <a:t>26 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that He might sanctify and cleanse her with the washing of water by the word, </a:t>
            </a:r>
            <a:r>
              <a:rPr lang="en-US" sz="8000" baseline="30000" dirty="0">
                <a:latin typeface="Arial" panose="020B0604020202020204" pitchFamily="34" charset="0"/>
                <a:cs typeface="Arial" panose="020B0604020202020204" pitchFamily="34" charset="0"/>
              </a:rPr>
              <a:t>27 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that He might present her to Himself a glorious church, not having spot or wrinkle or any such thing, but that she should be holy and without blemish</a:t>
            </a:r>
            <a:r>
              <a:rPr lang="en-US" sz="6400" dirty="0"/>
              <a:t>. 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D9A15-861D-17A0-5A16-93C1C3A29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0" y="1325217"/>
            <a:ext cx="4094922" cy="1192696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ooper Black" panose="0208090404030B020404" pitchFamily="18" charset="0"/>
              </a:rPr>
              <a:t>Jesus Christ</a:t>
            </a:r>
          </a:p>
        </p:txBody>
      </p:sp>
    </p:spTree>
    <p:extLst>
      <p:ext uri="{BB962C8B-B14F-4D97-AF65-F5344CB8AC3E}">
        <p14:creationId xmlns:p14="http://schemas.microsoft.com/office/powerpoint/2010/main" val="482473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19FF86-9E16-2546-7E58-23D2DF52CAC3}"/>
              </a:ext>
            </a:extLst>
          </p:cNvPr>
          <p:cNvSpPr/>
          <p:nvPr/>
        </p:nvSpPr>
        <p:spPr>
          <a:xfrm>
            <a:off x="5363718" y="1325217"/>
            <a:ext cx="4505739" cy="150544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92" y="691861"/>
            <a:ext cx="3889512" cy="519749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2 </a:t>
            </a:r>
            <a:r>
              <a:rPr lang="en-US" sz="3200" dirty="0" err="1">
                <a:solidFill>
                  <a:schemeClr val="tx1"/>
                </a:solidFill>
              </a:rPr>
              <a:t>Thes</a:t>
            </a:r>
            <a:r>
              <a:rPr lang="en-US" sz="3200" dirty="0">
                <a:solidFill>
                  <a:schemeClr val="tx1"/>
                </a:solidFill>
              </a:rPr>
              <a:t> 3:14-15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36065" y="3585852"/>
            <a:ext cx="6361043" cy="493170"/>
          </a:xfrm>
        </p:spPr>
        <p:txBody>
          <a:bodyPr>
            <a:noAutofit/>
          </a:bodyPr>
          <a:lstStyle/>
          <a:p>
            <a:endParaRPr lang="en-US" sz="2000" baseline="30000" dirty="0"/>
          </a:p>
          <a:p>
            <a:endParaRPr lang="en-US" sz="2000" baseline="30000" dirty="0"/>
          </a:p>
          <a:p>
            <a:endParaRPr lang="en-US" sz="2000" baseline="30000" dirty="0"/>
          </a:p>
          <a:p>
            <a:endParaRPr lang="en-US" sz="2000" baseline="30000" dirty="0"/>
          </a:p>
          <a:p>
            <a:endParaRPr lang="en-US" sz="20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14 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if anyone does not obey our word in this epistle, note that person and do not keep company with him, that he may be ashamed. 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15 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Yet </a:t>
            </a:r>
            <a:r>
              <a:rPr lang="en-US" sz="2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do not count </a:t>
            </a:r>
            <a:r>
              <a:rPr lang="en-US" sz="2000" i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him</a:t>
            </a:r>
            <a:r>
              <a:rPr lang="en-US" sz="2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as an enemy, but admonish </a:t>
            </a:r>
            <a:r>
              <a:rPr lang="en-US" sz="2000" i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him</a:t>
            </a:r>
            <a:r>
              <a:rPr lang="en-US" sz="2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as a brother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D9A15-861D-17A0-5A16-93C1C3A29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0" y="1325217"/>
            <a:ext cx="4094922" cy="1192696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ooper Black" panose="0208090404030B020404" pitchFamily="18" charset="0"/>
              </a:rPr>
              <a:t>The Saints</a:t>
            </a:r>
          </a:p>
        </p:txBody>
      </p:sp>
    </p:spTree>
    <p:extLst>
      <p:ext uri="{BB962C8B-B14F-4D97-AF65-F5344CB8AC3E}">
        <p14:creationId xmlns:p14="http://schemas.microsoft.com/office/powerpoint/2010/main" val="245926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19FF86-9E16-2546-7E58-23D2DF52CAC3}"/>
              </a:ext>
            </a:extLst>
          </p:cNvPr>
          <p:cNvSpPr/>
          <p:nvPr/>
        </p:nvSpPr>
        <p:spPr>
          <a:xfrm>
            <a:off x="5363718" y="1325217"/>
            <a:ext cx="4505739" cy="150544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92" y="691861"/>
            <a:ext cx="3889512" cy="519749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Heb 10:24-25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36065" y="3604592"/>
            <a:ext cx="6361043" cy="302152"/>
          </a:xfrm>
        </p:spPr>
        <p:txBody>
          <a:bodyPr>
            <a:noAutofit/>
          </a:bodyPr>
          <a:lstStyle/>
          <a:p>
            <a:endParaRPr lang="en-US" sz="2000" baseline="30000" dirty="0"/>
          </a:p>
          <a:p>
            <a:endParaRPr lang="en-US" sz="2000" baseline="30000" dirty="0"/>
          </a:p>
          <a:p>
            <a:endParaRPr lang="en-US" sz="2000" baseline="30000" dirty="0"/>
          </a:p>
          <a:p>
            <a:endParaRPr lang="en-US" sz="2000" baseline="30000" dirty="0"/>
          </a:p>
          <a:p>
            <a:endParaRPr lang="en-US" sz="20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aseline="30000" dirty="0"/>
              <a:t>2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let us </a:t>
            </a:r>
            <a:r>
              <a:rPr lang="en-US" sz="2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consider one another in order to stir up love and good works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25 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not forsaking the assembling of ourselves together, as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the manner of some, but exhorting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one another,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so much the more as you see the Day approaching.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D9A15-861D-17A0-5A16-93C1C3A29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0" y="1325217"/>
            <a:ext cx="4094922" cy="1192696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ooper Black" panose="0208090404030B020404" pitchFamily="18" charset="0"/>
              </a:rPr>
              <a:t>The Saints</a:t>
            </a:r>
          </a:p>
        </p:txBody>
      </p:sp>
    </p:spTree>
    <p:extLst>
      <p:ext uri="{BB962C8B-B14F-4D97-AF65-F5344CB8AC3E}">
        <p14:creationId xmlns:p14="http://schemas.microsoft.com/office/powerpoint/2010/main" val="26256488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19FF86-9E16-2546-7E58-23D2DF52CAC3}"/>
              </a:ext>
            </a:extLst>
          </p:cNvPr>
          <p:cNvSpPr/>
          <p:nvPr/>
        </p:nvSpPr>
        <p:spPr>
          <a:xfrm>
            <a:off x="5363718" y="1325217"/>
            <a:ext cx="4505739" cy="150544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92" y="691861"/>
            <a:ext cx="3889512" cy="519749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Heb 10:24-25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36065" y="3604592"/>
            <a:ext cx="6361043" cy="302152"/>
          </a:xfrm>
        </p:spPr>
        <p:txBody>
          <a:bodyPr>
            <a:noAutofit/>
          </a:bodyPr>
          <a:lstStyle/>
          <a:p>
            <a:endParaRPr lang="en-US" sz="2000" baseline="30000" dirty="0"/>
          </a:p>
          <a:p>
            <a:endParaRPr lang="en-US" sz="2000" baseline="30000" dirty="0"/>
          </a:p>
          <a:p>
            <a:endParaRPr lang="en-US" sz="2000" baseline="30000" dirty="0"/>
          </a:p>
          <a:p>
            <a:endParaRPr lang="en-US" sz="2000" baseline="30000" dirty="0"/>
          </a:p>
          <a:p>
            <a:endParaRPr lang="en-US" sz="20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aseline="30000" dirty="0"/>
              <a:t>2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let us consider one another in order to stir up love and good works, 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sz="2000" baseline="30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not forsaking the assembling of ourselves together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as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the manner of some, but exhorting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one another,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so much the more as you see the Day approaching.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D9A15-861D-17A0-5A16-93C1C3A29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0" y="1325217"/>
            <a:ext cx="4094922" cy="1192696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ooper Black" panose="0208090404030B020404" pitchFamily="18" charset="0"/>
              </a:rPr>
              <a:t>The Saints</a:t>
            </a:r>
          </a:p>
        </p:txBody>
      </p:sp>
    </p:spTree>
    <p:extLst>
      <p:ext uri="{BB962C8B-B14F-4D97-AF65-F5344CB8AC3E}">
        <p14:creationId xmlns:p14="http://schemas.microsoft.com/office/powerpoint/2010/main" val="15393244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19FF86-9E16-2546-7E58-23D2DF52CAC3}"/>
              </a:ext>
            </a:extLst>
          </p:cNvPr>
          <p:cNvSpPr/>
          <p:nvPr/>
        </p:nvSpPr>
        <p:spPr>
          <a:xfrm>
            <a:off x="5363718" y="1325217"/>
            <a:ext cx="4505739" cy="150544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92" y="691861"/>
            <a:ext cx="3889512" cy="519749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Heb 10:24-25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36065" y="3604592"/>
            <a:ext cx="6361043" cy="302152"/>
          </a:xfrm>
        </p:spPr>
        <p:txBody>
          <a:bodyPr>
            <a:noAutofit/>
          </a:bodyPr>
          <a:lstStyle/>
          <a:p>
            <a:endParaRPr lang="en-US" sz="2000" baseline="30000" dirty="0"/>
          </a:p>
          <a:p>
            <a:endParaRPr lang="en-US" sz="2000" baseline="30000" dirty="0"/>
          </a:p>
          <a:p>
            <a:endParaRPr lang="en-US" sz="2000" baseline="30000" dirty="0"/>
          </a:p>
          <a:p>
            <a:endParaRPr lang="en-US" sz="2000" baseline="30000" dirty="0"/>
          </a:p>
          <a:p>
            <a:endParaRPr lang="en-US" sz="20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aseline="30000" dirty="0"/>
              <a:t>2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let us consider one another in order to stir up love and good works, 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25 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not forsaking the assembling of ourselves together, as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the manner of some, but </a:t>
            </a:r>
            <a:r>
              <a:rPr lang="en-US" sz="2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exhorting </a:t>
            </a:r>
            <a:r>
              <a:rPr lang="en-US" sz="2000" i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one another,</a:t>
            </a:r>
            <a:r>
              <a:rPr lang="en-US" sz="2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and so much the more as you see the Day approaching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D9A15-861D-17A0-5A16-93C1C3A29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0" y="1325217"/>
            <a:ext cx="4094922" cy="1192696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ooper Black" panose="0208090404030B020404" pitchFamily="18" charset="0"/>
              </a:rPr>
              <a:t>The Saints</a:t>
            </a:r>
          </a:p>
        </p:txBody>
      </p:sp>
    </p:spTree>
    <p:extLst>
      <p:ext uri="{BB962C8B-B14F-4D97-AF65-F5344CB8AC3E}">
        <p14:creationId xmlns:p14="http://schemas.microsoft.com/office/powerpoint/2010/main" val="5095241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930A7F6D-BBC9-5A8E-D95F-5D1EAD6D1A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2765"/>
            <a:ext cx="10972800" cy="695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71172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19FF86-9E16-2546-7E58-23D2DF52CAC3}"/>
              </a:ext>
            </a:extLst>
          </p:cNvPr>
          <p:cNvSpPr/>
          <p:nvPr/>
        </p:nvSpPr>
        <p:spPr>
          <a:xfrm>
            <a:off x="5363718" y="1325217"/>
            <a:ext cx="4505739" cy="150544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626" y="705113"/>
            <a:ext cx="3224747" cy="519749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Eph 5:25-27</a:t>
            </a:r>
            <a:br>
              <a:rPr lang="en-US" sz="2880" dirty="0">
                <a:solidFill>
                  <a:schemeClr val="tx1"/>
                </a:solidFill>
              </a:rPr>
            </a:br>
            <a:br>
              <a:rPr lang="en-US" sz="288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1 In 1:7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36065" y="3630619"/>
            <a:ext cx="6361043" cy="2126218"/>
          </a:xfrm>
        </p:spPr>
        <p:txBody>
          <a:bodyPr>
            <a:normAutofit fontScale="25000" lnSpcReduction="20000"/>
          </a:bodyPr>
          <a:lstStyle/>
          <a:p>
            <a:endParaRPr lang="en-US" sz="5000" baseline="30000" dirty="0"/>
          </a:p>
          <a:p>
            <a:endParaRPr lang="en-US" sz="5000" baseline="30000" dirty="0"/>
          </a:p>
          <a:p>
            <a:endParaRPr lang="en-US" sz="6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6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0" baseline="30000" dirty="0">
                <a:latin typeface="Arial" panose="020B0604020202020204" pitchFamily="34" charset="0"/>
                <a:cs typeface="Arial" panose="020B0604020202020204" pitchFamily="34" charset="0"/>
              </a:rPr>
              <a:t>25 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Husbands, love your wives, just as Christ also loved the church and gave Himself for her, </a:t>
            </a:r>
            <a:r>
              <a:rPr lang="en-US" sz="8000" baseline="30000" dirty="0">
                <a:latin typeface="Arial" panose="020B0604020202020204" pitchFamily="34" charset="0"/>
                <a:cs typeface="Arial" panose="020B0604020202020204" pitchFamily="34" charset="0"/>
              </a:rPr>
              <a:t>26 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that He might </a:t>
            </a:r>
            <a:r>
              <a:rPr lang="en-US" sz="8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sanctify and cleanse her with the washing of water by the word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8000" baseline="30000" dirty="0">
                <a:latin typeface="Arial" panose="020B0604020202020204" pitchFamily="34" charset="0"/>
                <a:cs typeface="Arial" panose="020B0604020202020204" pitchFamily="34" charset="0"/>
              </a:rPr>
              <a:t>27 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that He might present her to Himself a glorious church, not having spot or wrinkle or any such thing, but that she should be holy and without blemish</a:t>
            </a:r>
            <a:r>
              <a:rPr lang="en-US" sz="6400" dirty="0"/>
              <a:t>. 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D9A15-861D-17A0-5A16-93C1C3A29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0" y="1325217"/>
            <a:ext cx="4094922" cy="1192696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ooper Black" panose="0208090404030B020404" pitchFamily="18" charset="0"/>
              </a:rPr>
              <a:t>Jesus Christ</a:t>
            </a:r>
          </a:p>
        </p:txBody>
      </p:sp>
    </p:spTree>
    <p:extLst>
      <p:ext uri="{BB962C8B-B14F-4D97-AF65-F5344CB8AC3E}">
        <p14:creationId xmlns:p14="http://schemas.microsoft.com/office/powerpoint/2010/main" val="736896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19FF86-9E16-2546-7E58-23D2DF52CAC3}"/>
              </a:ext>
            </a:extLst>
          </p:cNvPr>
          <p:cNvSpPr/>
          <p:nvPr/>
        </p:nvSpPr>
        <p:spPr>
          <a:xfrm>
            <a:off x="5363718" y="1325217"/>
            <a:ext cx="4505739" cy="150544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627" y="705113"/>
            <a:ext cx="3118730" cy="519749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Eph 5:25-27</a:t>
            </a:r>
            <a:br>
              <a:rPr lang="en-US" sz="2880" dirty="0">
                <a:solidFill>
                  <a:schemeClr val="tx1"/>
                </a:solidFill>
              </a:rPr>
            </a:br>
            <a:br>
              <a:rPr lang="en-US" sz="288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1 In 1:7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36065" y="3630619"/>
            <a:ext cx="6361043" cy="2126218"/>
          </a:xfrm>
        </p:spPr>
        <p:txBody>
          <a:bodyPr>
            <a:normAutofit fontScale="25000" lnSpcReduction="20000"/>
          </a:bodyPr>
          <a:lstStyle/>
          <a:p>
            <a:endParaRPr lang="en-US" sz="5000" baseline="30000" dirty="0"/>
          </a:p>
          <a:p>
            <a:endParaRPr lang="en-US" sz="5000" baseline="30000" dirty="0"/>
          </a:p>
          <a:p>
            <a:endParaRPr lang="en-US" sz="6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6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0" baseline="30000" dirty="0">
                <a:latin typeface="Arial" panose="020B0604020202020204" pitchFamily="34" charset="0"/>
                <a:cs typeface="Arial" panose="020B0604020202020204" pitchFamily="34" charset="0"/>
              </a:rPr>
              <a:t>25 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Husbands, love your wives, just as Christ also loved the church and gave Himself for her, </a:t>
            </a:r>
            <a:r>
              <a:rPr lang="en-US" sz="8000" baseline="30000" dirty="0">
                <a:latin typeface="Arial" panose="020B0604020202020204" pitchFamily="34" charset="0"/>
                <a:cs typeface="Arial" panose="020B0604020202020204" pitchFamily="34" charset="0"/>
              </a:rPr>
              <a:t>26 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that He might sanctify and cleanse her with the washing of water by the word, </a:t>
            </a:r>
            <a:r>
              <a:rPr lang="en-US" sz="8000" baseline="30000" dirty="0">
                <a:latin typeface="Arial" panose="020B0604020202020204" pitchFamily="34" charset="0"/>
                <a:cs typeface="Arial" panose="020B0604020202020204" pitchFamily="34" charset="0"/>
              </a:rPr>
              <a:t>27 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that He might present her to Himself a glorious church, </a:t>
            </a:r>
            <a:r>
              <a:rPr lang="en-US" sz="8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not having spot or wrinkle or any such thing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, but that she should be holy and without blemish</a:t>
            </a:r>
            <a:r>
              <a:rPr lang="en-US" sz="6400" dirty="0"/>
              <a:t>. 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D9A15-861D-17A0-5A16-93C1C3A29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0" y="1325217"/>
            <a:ext cx="4094922" cy="1192696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ooper Black" panose="0208090404030B020404" pitchFamily="18" charset="0"/>
              </a:rPr>
              <a:t>Jesus Christ</a:t>
            </a:r>
          </a:p>
        </p:txBody>
      </p:sp>
    </p:spTree>
    <p:extLst>
      <p:ext uri="{BB962C8B-B14F-4D97-AF65-F5344CB8AC3E}">
        <p14:creationId xmlns:p14="http://schemas.microsoft.com/office/powerpoint/2010/main" val="3419815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19FF86-9E16-2546-7E58-23D2DF52CAC3}"/>
              </a:ext>
            </a:extLst>
          </p:cNvPr>
          <p:cNvSpPr/>
          <p:nvPr/>
        </p:nvSpPr>
        <p:spPr>
          <a:xfrm>
            <a:off x="5363718" y="1325217"/>
            <a:ext cx="4505739" cy="150544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627" y="705113"/>
            <a:ext cx="3184990" cy="519749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Eph 5:25-27</a:t>
            </a:r>
            <a:br>
              <a:rPr lang="en-US" sz="2880" dirty="0">
                <a:solidFill>
                  <a:schemeClr val="tx1"/>
                </a:solidFill>
              </a:rPr>
            </a:br>
            <a:br>
              <a:rPr lang="en-US" sz="288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1 Jn 1:7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36065" y="3630619"/>
            <a:ext cx="6361043" cy="2126218"/>
          </a:xfrm>
        </p:spPr>
        <p:txBody>
          <a:bodyPr>
            <a:normAutofit fontScale="25000" lnSpcReduction="20000"/>
          </a:bodyPr>
          <a:lstStyle/>
          <a:p>
            <a:endParaRPr lang="en-US" sz="5000" baseline="30000" dirty="0"/>
          </a:p>
          <a:p>
            <a:endParaRPr lang="en-US" sz="5000" baseline="30000" dirty="0"/>
          </a:p>
          <a:p>
            <a:endParaRPr lang="en-US" sz="6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6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0" baseline="30000" dirty="0">
                <a:latin typeface="Arial" panose="020B0604020202020204" pitchFamily="34" charset="0"/>
                <a:cs typeface="Arial" panose="020B0604020202020204" pitchFamily="34" charset="0"/>
              </a:rPr>
              <a:t>25 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Husbands, love your wives, just as Christ also loved the church and gave Himself for her, </a:t>
            </a:r>
            <a:r>
              <a:rPr lang="en-US" sz="8000" baseline="30000" dirty="0">
                <a:latin typeface="Arial" panose="020B0604020202020204" pitchFamily="34" charset="0"/>
                <a:cs typeface="Arial" panose="020B0604020202020204" pitchFamily="34" charset="0"/>
              </a:rPr>
              <a:t>26 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that He might sanctify and cleanse her with the washing of water by the word, </a:t>
            </a:r>
            <a:r>
              <a:rPr lang="en-US" sz="8000" baseline="30000" dirty="0">
                <a:latin typeface="Arial" panose="020B0604020202020204" pitchFamily="34" charset="0"/>
                <a:cs typeface="Arial" panose="020B0604020202020204" pitchFamily="34" charset="0"/>
              </a:rPr>
              <a:t>27 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that He might present her to Himself a glorious church, not having spot or wrinkle or any such thing, but that she should be </a:t>
            </a:r>
            <a:r>
              <a:rPr lang="en-US" sz="8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holy and without blemish</a:t>
            </a:r>
            <a:r>
              <a:rPr lang="en-US" sz="6400" dirty="0"/>
              <a:t>. 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D9A15-861D-17A0-5A16-93C1C3A29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0" y="1325217"/>
            <a:ext cx="4094922" cy="1192696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ooper Black" panose="0208090404030B020404" pitchFamily="18" charset="0"/>
              </a:rPr>
              <a:t>Jesus Christ</a:t>
            </a:r>
          </a:p>
        </p:txBody>
      </p:sp>
    </p:spTree>
    <p:extLst>
      <p:ext uri="{BB962C8B-B14F-4D97-AF65-F5344CB8AC3E}">
        <p14:creationId xmlns:p14="http://schemas.microsoft.com/office/powerpoint/2010/main" val="1686910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19FF86-9E16-2546-7E58-23D2DF52CAC3}"/>
              </a:ext>
            </a:extLst>
          </p:cNvPr>
          <p:cNvSpPr/>
          <p:nvPr/>
        </p:nvSpPr>
        <p:spPr>
          <a:xfrm>
            <a:off x="5363718" y="1325217"/>
            <a:ext cx="4505739" cy="150544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212" y="691861"/>
            <a:ext cx="3093909" cy="519749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Eph 5:25-27</a:t>
            </a:r>
            <a:br>
              <a:rPr lang="en-US" sz="2880" dirty="0">
                <a:solidFill>
                  <a:schemeClr val="tx1"/>
                </a:solidFill>
              </a:rPr>
            </a:br>
            <a:br>
              <a:rPr lang="en-US" sz="288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1 Jn 1:7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36065" y="3564833"/>
            <a:ext cx="6361043" cy="2630557"/>
          </a:xfrm>
        </p:spPr>
        <p:txBody>
          <a:bodyPr>
            <a:normAutofit fontScale="32500" lnSpcReduction="20000"/>
          </a:bodyPr>
          <a:lstStyle/>
          <a:p>
            <a:r>
              <a:rPr lang="en-US" sz="8000" baseline="30000" dirty="0">
                <a:latin typeface="Arial" panose="020B0604020202020204" pitchFamily="34" charset="0"/>
                <a:cs typeface="Arial" panose="020B0604020202020204" pitchFamily="34" charset="0"/>
              </a:rPr>
              <a:t>7 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But if we walk in the light as He is in the light, we have fellowship with one another, and </a:t>
            </a:r>
            <a:r>
              <a:rPr lang="en-US" sz="8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the blood of Jesus Christ His Son cleanses us from all sin.</a:t>
            </a:r>
            <a:endParaRPr lang="en-US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D9A15-861D-17A0-5A16-93C1C3A29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0" y="1325217"/>
            <a:ext cx="4094922" cy="1192696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ooper Black" panose="0208090404030B020404" pitchFamily="18" charset="0"/>
              </a:rPr>
              <a:t>Jesus Christ</a:t>
            </a:r>
          </a:p>
        </p:txBody>
      </p:sp>
    </p:spTree>
    <p:extLst>
      <p:ext uri="{BB962C8B-B14F-4D97-AF65-F5344CB8AC3E}">
        <p14:creationId xmlns:p14="http://schemas.microsoft.com/office/powerpoint/2010/main" val="39837780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19FF86-9E16-2546-7E58-23D2DF52CAC3}"/>
              </a:ext>
            </a:extLst>
          </p:cNvPr>
          <p:cNvSpPr/>
          <p:nvPr/>
        </p:nvSpPr>
        <p:spPr>
          <a:xfrm>
            <a:off x="5363718" y="1325217"/>
            <a:ext cx="4505739" cy="150544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213" y="691861"/>
            <a:ext cx="3070776" cy="519749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Mt 5:8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36065" y="3591338"/>
            <a:ext cx="6361043" cy="2047460"/>
          </a:xfrm>
        </p:spPr>
        <p:txBody>
          <a:bodyPr>
            <a:noAutofit/>
          </a:bodyPr>
          <a:lstStyle/>
          <a:p>
            <a:r>
              <a:rPr lang="en-US" sz="3200" baseline="30000" dirty="0"/>
              <a:t>8 </a:t>
            </a:r>
            <a:r>
              <a:rPr lang="en-US" sz="3200" dirty="0"/>
              <a:t>Blessed </a:t>
            </a:r>
            <a:r>
              <a:rPr lang="en-US" sz="3200" i="1" dirty="0"/>
              <a:t>are</a:t>
            </a:r>
            <a:r>
              <a:rPr lang="en-US" sz="3200" dirty="0"/>
              <a:t> the </a:t>
            </a:r>
            <a:r>
              <a:rPr lang="en-US" sz="3200" dirty="0">
                <a:highlight>
                  <a:srgbClr val="FFFF00"/>
                </a:highlight>
              </a:rPr>
              <a:t>pure in heart</a:t>
            </a:r>
            <a:r>
              <a:rPr lang="en-US" sz="3200" dirty="0"/>
              <a:t>, For they shall see God.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D9A15-861D-17A0-5A16-93C1C3A29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0" y="1325217"/>
            <a:ext cx="4094922" cy="1192696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ooper Black" panose="0208090404030B020404" pitchFamily="18" charset="0"/>
              </a:rPr>
              <a:t>The Saints</a:t>
            </a:r>
          </a:p>
        </p:txBody>
      </p:sp>
    </p:spTree>
    <p:extLst>
      <p:ext uri="{BB962C8B-B14F-4D97-AF65-F5344CB8AC3E}">
        <p14:creationId xmlns:p14="http://schemas.microsoft.com/office/powerpoint/2010/main" val="3596068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19FF86-9E16-2546-7E58-23D2DF52CAC3}"/>
              </a:ext>
            </a:extLst>
          </p:cNvPr>
          <p:cNvSpPr/>
          <p:nvPr/>
        </p:nvSpPr>
        <p:spPr>
          <a:xfrm>
            <a:off x="5363718" y="1325217"/>
            <a:ext cx="4505739" cy="150544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212" y="691861"/>
            <a:ext cx="3199927" cy="519749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2 Cor 7:1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36065" y="3564833"/>
            <a:ext cx="6361043" cy="2630557"/>
          </a:xfrm>
        </p:spPr>
        <p:txBody>
          <a:bodyPr>
            <a:normAutofit fontScale="32500" lnSpcReduction="20000"/>
          </a:bodyPr>
          <a:lstStyle/>
          <a:p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7 Therefore, having these promises, beloved, </a:t>
            </a:r>
            <a:r>
              <a:rPr lang="en-US" sz="8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let us cleanse ourselves from all filthiness of the flesh and spirit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, perfecting holiness in the fear of God</a:t>
            </a:r>
            <a:r>
              <a:rPr lang="en-US" sz="8000" dirty="0"/>
              <a:t>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D9A15-861D-17A0-5A16-93C1C3A29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0" y="1325217"/>
            <a:ext cx="4094922" cy="1192696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ooper Black" panose="0208090404030B020404" pitchFamily="18" charset="0"/>
              </a:rPr>
              <a:t>The Saints</a:t>
            </a:r>
          </a:p>
        </p:txBody>
      </p:sp>
    </p:spTree>
    <p:extLst>
      <p:ext uri="{BB962C8B-B14F-4D97-AF65-F5344CB8AC3E}">
        <p14:creationId xmlns:p14="http://schemas.microsoft.com/office/powerpoint/2010/main" val="12022024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19FF86-9E16-2546-7E58-23D2DF52CAC3}"/>
              </a:ext>
            </a:extLst>
          </p:cNvPr>
          <p:cNvSpPr/>
          <p:nvPr/>
        </p:nvSpPr>
        <p:spPr>
          <a:xfrm>
            <a:off x="5363718" y="1325217"/>
            <a:ext cx="4505739" cy="150544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212" y="691861"/>
            <a:ext cx="3199927" cy="519749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2 Cor 7:1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073BB-46A4-C744-3E1E-E6781A209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36065" y="3564833"/>
            <a:ext cx="6361043" cy="2630557"/>
          </a:xfrm>
        </p:spPr>
        <p:txBody>
          <a:bodyPr>
            <a:normAutofit fontScale="32500" lnSpcReduction="20000"/>
          </a:bodyPr>
          <a:lstStyle/>
          <a:p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7 Therefore, having these promises, beloved, let us cleanse ourselves from all filthiness of the flesh and spirit, </a:t>
            </a:r>
            <a:r>
              <a:rPr lang="en-US" sz="8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perfecting holiness in the fear of God</a:t>
            </a:r>
            <a:r>
              <a:rPr lang="en-US" sz="8000" dirty="0"/>
              <a:t>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D9A15-861D-17A0-5A16-93C1C3A29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0" y="1325217"/>
            <a:ext cx="4094922" cy="1192696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ooper Black" panose="0208090404030B020404" pitchFamily="18" charset="0"/>
              </a:rPr>
              <a:t>The Saints</a:t>
            </a:r>
          </a:p>
        </p:txBody>
      </p:sp>
    </p:spTree>
    <p:extLst>
      <p:ext uri="{BB962C8B-B14F-4D97-AF65-F5344CB8AC3E}">
        <p14:creationId xmlns:p14="http://schemas.microsoft.com/office/powerpoint/2010/main" val="3442696199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1033</Words>
  <Application>Microsoft Office PowerPoint</Application>
  <PresentationFormat>Custom</PresentationFormat>
  <Paragraphs>109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Meiryo</vt:lpstr>
      <vt:lpstr>Arial</vt:lpstr>
      <vt:lpstr>Cooper Black</vt:lpstr>
      <vt:lpstr>Corbel</vt:lpstr>
      <vt:lpstr>ShojiVTI</vt:lpstr>
      <vt:lpstr>Keeping the Church Pure</vt:lpstr>
      <vt:lpstr>Eph 5:25-27  1 In 1:7</vt:lpstr>
      <vt:lpstr>Eph 5:25-27  1 In 1:7</vt:lpstr>
      <vt:lpstr>Eph 5:25-27  1 In 1:7</vt:lpstr>
      <vt:lpstr>Eph 5:25-27  1 Jn 1:7</vt:lpstr>
      <vt:lpstr>Eph 5:25-27  1 Jn 1:7</vt:lpstr>
      <vt:lpstr>Mt 5:8</vt:lpstr>
      <vt:lpstr>2 Cor 7:1</vt:lpstr>
      <vt:lpstr>2 Cor 7:1</vt:lpstr>
      <vt:lpstr>Eph 5:8-10</vt:lpstr>
      <vt:lpstr>Eph 5:8-10</vt:lpstr>
      <vt:lpstr>Eph 5:8-10</vt:lpstr>
      <vt:lpstr>Jam 4:8</vt:lpstr>
      <vt:lpstr>Jam 4:8</vt:lpstr>
      <vt:lpstr>Jam 4:8</vt:lpstr>
      <vt:lpstr>Eph 5:11</vt:lpstr>
      <vt:lpstr>Eph 5:11</vt:lpstr>
      <vt:lpstr>1 Cor 15:33</vt:lpstr>
      <vt:lpstr>2 Thes 3:14-15</vt:lpstr>
      <vt:lpstr>2 Thes 3:14-15</vt:lpstr>
      <vt:lpstr>Heb 10:24-25</vt:lpstr>
      <vt:lpstr>Heb 10:24-25</vt:lpstr>
      <vt:lpstr>Heb 10:24-25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Keeping the Church Pure</dc:title>
  <dc:creator>Rob Miller</dc:creator>
  <cp:lastModifiedBy>West End</cp:lastModifiedBy>
  <cp:revision>10</cp:revision>
  <cp:lastPrinted>2022-12-07T23:48:36Z</cp:lastPrinted>
  <dcterms:created xsi:type="dcterms:W3CDTF">2022-11-29T15:42:24Z</dcterms:created>
  <dcterms:modified xsi:type="dcterms:W3CDTF">2022-12-07T23:53:22Z</dcterms:modified>
</cp:coreProperties>
</file>