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2" r:id="rId1"/>
  </p:sldMasterIdLst>
  <p:notesMasterIdLst>
    <p:notesMasterId r:id="rId32"/>
  </p:notesMasterIdLst>
  <p:sldIdLst>
    <p:sldId id="256" r:id="rId2"/>
    <p:sldId id="282" r:id="rId3"/>
    <p:sldId id="284" r:id="rId4"/>
    <p:sldId id="283" r:id="rId5"/>
    <p:sldId id="257" r:id="rId6"/>
    <p:sldId id="260" r:id="rId7"/>
    <p:sldId id="261" r:id="rId8"/>
    <p:sldId id="258" r:id="rId9"/>
    <p:sldId id="259" r:id="rId10"/>
    <p:sldId id="262" r:id="rId11"/>
    <p:sldId id="263" r:id="rId12"/>
    <p:sldId id="265" r:id="rId13"/>
    <p:sldId id="266" r:id="rId14"/>
    <p:sldId id="267" r:id="rId15"/>
    <p:sldId id="268" r:id="rId16"/>
    <p:sldId id="269" r:id="rId17"/>
    <p:sldId id="270" r:id="rId18"/>
    <p:sldId id="274" r:id="rId19"/>
    <p:sldId id="272" r:id="rId20"/>
    <p:sldId id="271" r:id="rId21"/>
    <p:sldId id="273" r:id="rId22"/>
    <p:sldId id="275" r:id="rId23"/>
    <p:sldId id="276" r:id="rId24"/>
    <p:sldId id="277" r:id="rId25"/>
    <p:sldId id="278" r:id="rId26"/>
    <p:sldId id="279" r:id="rId27"/>
    <p:sldId id="280" r:id="rId28"/>
    <p:sldId id="281" r:id="rId29"/>
    <p:sldId id="285" r:id="rId30"/>
    <p:sldId id="286" r:id="rId31"/>
  </p:sldIdLst>
  <p:sldSz cx="109728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6" autoAdjust="0"/>
    <p:restoredTop sz="94660"/>
  </p:normalViewPr>
  <p:slideViewPr>
    <p:cSldViewPr snapToGrid="0">
      <p:cViewPr varScale="1">
        <p:scale>
          <a:sx n="57" d="100"/>
          <a:sy n="57" d="100"/>
        </p:scale>
        <p:origin x="123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084C10-C808-46D3-BE70-940D262E6AF1}" type="datetimeFigureOut">
              <a:rPr lang="en-US" smtClean="0"/>
              <a:t>12/24/2022</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DE5684-9BA6-4F5D-BE23-3F561A497CAA}" type="slidenum">
              <a:rPr lang="en-US" smtClean="0"/>
              <a:t>‹#›</a:t>
            </a:fld>
            <a:endParaRPr lang="en-US"/>
          </a:p>
        </p:txBody>
      </p:sp>
    </p:spTree>
    <p:extLst>
      <p:ext uri="{BB962C8B-B14F-4D97-AF65-F5344CB8AC3E}">
        <p14:creationId xmlns:p14="http://schemas.microsoft.com/office/powerpoint/2010/main" val="2551056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biblia.com/bible/nkjv/Luke%202.1-2"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biblegateway.com/passage/?search=gal+4%3A4-6&amp;version=NKJV;NET;ESV;CSB;NASB#fen-NKJV-29136a"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New Testament provides no clues in this regard." - </a:t>
            </a:r>
            <a:r>
              <a:rPr lang="en-US" b="1" dirty="0"/>
              <a:t>Encyclopedia Britannica</a:t>
            </a:r>
            <a:r>
              <a:rPr lang="en-US" dirty="0"/>
              <a:t> The NT simply states that it happened in the days of Caesar Augustus and while Quirinius was governing Syria - </a:t>
            </a:r>
            <a:r>
              <a:rPr lang="en-US" b="1" dirty="0">
                <a:hlinkClick r:id="rId3"/>
              </a:rPr>
              <a:t>Lk 2:1-2</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Gal 4:4-5 “</a:t>
            </a:r>
            <a:r>
              <a:rPr lang="en-US" baseline="30000" dirty="0"/>
              <a:t>4 </a:t>
            </a:r>
            <a:r>
              <a:rPr lang="en-US" dirty="0"/>
              <a:t>But when the fullness of the time had come, God sent forth His Son, born</a:t>
            </a:r>
            <a:r>
              <a:rPr lang="en-US" baseline="30000" dirty="0"/>
              <a:t>[</a:t>
            </a:r>
            <a:r>
              <a:rPr lang="en-US" baseline="30000" dirty="0">
                <a:hlinkClick r:id="rId4" tooltip="See footnote a"/>
              </a:rPr>
              <a:t>a</a:t>
            </a:r>
            <a:r>
              <a:rPr lang="en-US" baseline="30000" dirty="0"/>
              <a:t>]</a:t>
            </a:r>
            <a:r>
              <a:rPr lang="en-US" dirty="0"/>
              <a:t> of a woman, born under the law, </a:t>
            </a:r>
            <a:r>
              <a:rPr lang="en-US" baseline="30000" dirty="0"/>
              <a:t>5 </a:t>
            </a:r>
            <a:r>
              <a:rPr lang="en-US" dirty="0"/>
              <a:t>to redeem those who were under the law, that we might receive the adoption as sons.</a:t>
            </a:r>
          </a:p>
          <a:p>
            <a:endParaRPr lang="en-US" dirty="0"/>
          </a:p>
        </p:txBody>
      </p:sp>
      <p:sp>
        <p:nvSpPr>
          <p:cNvPr id="4" name="Slide Number Placeholder 3"/>
          <p:cNvSpPr>
            <a:spLocks noGrp="1"/>
          </p:cNvSpPr>
          <p:nvPr>
            <p:ph type="sldNum" sz="quarter" idx="5"/>
          </p:nvPr>
        </p:nvSpPr>
        <p:spPr/>
        <p:txBody>
          <a:bodyPr/>
          <a:lstStyle/>
          <a:p>
            <a:fld id="{9FDE5684-9BA6-4F5D-BE23-3F561A497CAA}" type="slidenum">
              <a:rPr lang="en-US" smtClean="0"/>
              <a:t>2</a:t>
            </a:fld>
            <a:endParaRPr lang="en-US"/>
          </a:p>
        </p:txBody>
      </p:sp>
    </p:spTree>
    <p:extLst>
      <p:ext uri="{BB962C8B-B14F-4D97-AF65-F5344CB8AC3E}">
        <p14:creationId xmlns:p14="http://schemas.microsoft.com/office/powerpoint/2010/main" val="2461800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Executable Outlines Mark Copeland</a:t>
            </a:r>
          </a:p>
        </p:txBody>
      </p:sp>
      <p:sp>
        <p:nvSpPr>
          <p:cNvPr id="4" name="Slide Number Placeholder 3"/>
          <p:cNvSpPr>
            <a:spLocks noGrp="1"/>
          </p:cNvSpPr>
          <p:nvPr>
            <p:ph type="sldNum" sz="quarter" idx="5"/>
          </p:nvPr>
        </p:nvSpPr>
        <p:spPr/>
        <p:txBody>
          <a:bodyPr/>
          <a:lstStyle/>
          <a:p>
            <a:fld id="{9FDE5684-9BA6-4F5D-BE23-3F561A497CAA}" type="slidenum">
              <a:rPr lang="en-US" smtClean="0"/>
              <a:t>3</a:t>
            </a:fld>
            <a:endParaRPr lang="en-US"/>
          </a:p>
        </p:txBody>
      </p:sp>
    </p:spTree>
    <p:extLst>
      <p:ext uri="{BB962C8B-B14F-4D97-AF65-F5344CB8AC3E}">
        <p14:creationId xmlns:p14="http://schemas.microsoft.com/office/powerpoint/2010/main" val="1712564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Fulfilled prophecy from Micha 5:2</a:t>
            </a:r>
          </a:p>
        </p:txBody>
      </p:sp>
      <p:sp>
        <p:nvSpPr>
          <p:cNvPr id="4" name="Slide Number Placeholder 3"/>
          <p:cNvSpPr>
            <a:spLocks noGrp="1"/>
          </p:cNvSpPr>
          <p:nvPr>
            <p:ph type="sldNum" sz="quarter" idx="5"/>
          </p:nvPr>
        </p:nvSpPr>
        <p:spPr/>
        <p:txBody>
          <a:bodyPr/>
          <a:lstStyle/>
          <a:p>
            <a:fld id="{9FDE5684-9BA6-4F5D-BE23-3F561A497CAA}" type="slidenum">
              <a:rPr lang="en-US" smtClean="0"/>
              <a:t>10</a:t>
            </a:fld>
            <a:endParaRPr lang="en-US"/>
          </a:p>
        </p:txBody>
      </p:sp>
    </p:spTree>
    <p:extLst>
      <p:ext uri="{BB962C8B-B14F-4D97-AF65-F5344CB8AC3E}">
        <p14:creationId xmlns:p14="http://schemas.microsoft.com/office/powerpoint/2010/main" val="3371046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Fulfilled prophecy from Micha 5:2</a:t>
            </a:r>
          </a:p>
        </p:txBody>
      </p:sp>
      <p:sp>
        <p:nvSpPr>
          <p:cNvPr id="4" name="Slide Number Placeholder 3"/>
          <p:cNvSpPr>
            <a:spLocks noGrp="1"/>
          </p:cNvSpPr>
          <p:nvPr>
            <p:ph type="sldNum" sz="quarter" idx="5"/>
          </p:nvPr>
        </p:nvSpPr>
        <p:spPr/>
        <p:txBody>
          <a:bodyPr/>
          <a:lstStyle/>
          <a:p>
            <a:fld id="{9FDE5684-9BA6-4F5D-BE23-3F561A497CAA}" type="slidenum">
              <a:rPr lang="en-US" smtClean="0"/>
              <a:t>11</a:t>
            </a:fld>
            <a:endParaRPr lang="en-US"/>
          </a:p>
        </p:txBody>
      </p:sp>
    </p:spTree>
    <p:extLst>
      <p:ext uri="{BB962C8B-B14F-4D97-AF65-F5344CB8AC3E}">
        <p14:creationId xmlns:p14="http://schemas.microsoft.com/office/powerpoint/2010/main" val="4165183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Fulfilled prophecy from Micha 5:2</a:t>
            </a:r>
          </a:p>
        </p:txBody>
      </p:sp>
      <p:sp>
        <p:nvSpPr>
          <p:cNvPr id="4" name="Slide Number Placeholder 3"/>
          <p:cNvSpPr>
            <a:spLocks noGrp="1"/>
          </p:cNvSpPr>
          <p:nvPr>
            <p:ph type="sldNum" sz="quarter" idx="5"/>
          </p:nvPr>
        </p:nvSpPr>
        <p:spPr/>
        <p:txBody>
          <a:bodyPr/>
          <a:lstStyle/>
          <a:p>
            <a:fld id="{9FDE5684-9BA6-4F5D-BE23-3F561A497CAA}" type="slidenum">
              <a:rPr lang="en-US" smtClean="0"/>
              <a:t>12</a:t>
            </a:fld>
            <a:endParaRPr lang="en-US"/>
          </a:p>
        </p:txBody>
      </p:sp>
    </p:spTree>
    <p:extLst>
      <p:ext uri="{BB962C8B-B14F-4D97-AF65-F5344CB8AC3E}">
        <p14:creationId xmlns:p14="http://schemas.microsoft.com/office/powerpoint/2010/main" val="4226383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Fulfilled prophecy from Micha 5:2</a:t>
            </a:r>
          </a:p>
        </p:txBody>
      </p:sp>
      <p:sp>
        <p:nvSpPr>
          <p:cNvPr id="4" name="Slide Number Placeholder 3"/>
          <p:cNvSpPr>
            <a:spLocks noGrp="1"/>
          </p:cNvSpPr>
          <p:nvPr>
            <p:ph type="sldNum" sz="quarter" idx="5"/>
          </p:nvPr>
        </p:nvSpPr>
        <p:spPr/>
        <p:txBody>
          <a:bodyPr/>
          <a:lstStyle/>
          <a:p>
            <a:fld id="{9FDE5684-9BA6-4F5D-BE23-3F561A497CAA}" type="slidenum">
              <a:rPr lang="en-US" smtClean="0"/>
              <a:t>13</a:t>
            </a:fld>
            <a:endParaRPr lang="en-US"/>
          </a:p>
        </p:txBody>
      </p:sp>
    </p:spTree>
    <p:extLst>
      <p:ext uri="{BB962C8B-B14F-4D97-AF65-F5344CB8AC3E}">
        <p14:creationId xmlns:p14="http://schemas.microsoft.com/office/powerpoint/2010/main" val="797475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they did not see Him in the manger</a:t>
            </a:r>
          </a:p>
        </p:txBody>
      </p:sp>
      <p:sp>
        <p:nvSpPr>
          <p:cNvPr id="4" name="Slide Number Placeholder 3"/>
          <p:cNvSpPr>
            <a:spLocks noGrp="1"/>
          </p:cNvSpPr>
          <p:nvPr>
            <p:ph type="sldNum" sz="quarter" idx="5"/>
          </p:nvPr>
        </p:nvSpPr>
        <p:spPr/>
        <p:txBody>
          <a:bodyPr/>
          <a:lstStyle/>
          <a:p>
            <a:fld id="{9FDE5684-9BA6-4F5D-BE23-3F561A497CAA}" type="slidenum">
              <a:rPr lang="en-US" smtClean="0"/>
              <a:t>14</a:t>
            </a:fld>
            <a:endParaRPr lang="en-US"/>
          </a:p>
        </p:txBody>
      </p:sp>
    </p:spTree>
    <p:extLst>
      <p:ext uri="{BB962C8B-B14F-4D97-AF65-F5344CB8AC3E}">
        <p14:creationId xmlns:p14="http://schemas.microsoft.com/office/powerpoint/2010/main" val="3428799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gifts mentioned…. No mention of number of wise men</a:t>
            </a:r>
          </a:p>
        </p:txBody>
      </p:sp>
      <p:sp>
        <p:nvSpPr>
          <p:cNvPr id="4" name="Slide Number Placeholder 3"/>
          <p:cNvSpPr>
            <a:spLocks noGrp="1"/>
          </p:cNvSpPr>
          <p:nvPr>
            <p:ph type="sldNum" sz="quarter" idx="5"/>
          </p:nvPr>
        </p:nvSpPr>
        <p:spPr/>
        <p:txBody>
          <a:bodyPr/>
          <a:lstStyle/>
          <a:p>
            <a:fld id="{9FDE5684-9BA6-4F5D-BE23-3F561A497CAA}" type="slidenum">
              <a:rPr lang="en-US" smtClean="0"/>
              <a:t>15</a:t>
            </a:fld>
            <a:endParaRPr lang="en-US"/>
          </a:p>
        </p:txBody>
      </p:sp>
    </p:spTree>
    <p:extLst>
      <p:ext uri="{BB962C8B-B14F-4D97-AF65-F5344CB8AC3E}">
        <p14:creationId xmlns:p14="http://schemas.microsoft.com/office/powerpoint/2010/main" val="1807366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342FE-E00B-4FAF-8F73-F722060EBA12}"/>
              </a:ext>
            </a:extLst>
          </p:cNvPr>
          <p:cNvSpPr>
            <a:spLocks noGrp="1"/>
          </p:cNvSpPr>
          <p:nvPr>
            <p:ph type="ctrTitle"/>
          </p:nvPr>
        </p:nvSpPr>
        <p:spPr>
          <a:xfrm>
            <a:off x="482600" y="978408"/>
            <a:ext cx="10506991" cy="2531555"/>
          </a:xfrm>
          <a:prstGeom prst="rect">
            <a:avLst/>
          </a:prstGeom>
        </p:spPr>
        <p:txBody>
          <a:bodyPr anchor="b"/>
          <a:lstStyle>
            <a:lvl1pPr algn="l">
              <a:defRPr sz="6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7C1CCE2-4461-473E-B23C-34C8CCF04B3A}"/>
              </a:ext>
            </a:extLst>
          </p:cNvPr>
          <p:cNvSpPr>
            <a:spLocks noGrp="1"/>
          </p:cNvSpPr>
          <p:nvPr>
            <p:ph type="subTitle" idx="1"/>
          </p:nvPr>
        </p:nvSpPr>
        <p:spPr>
          <a:xfrm>
            <a:off x="482600" y="3602038"/>
            <a:ext cx="10506991" cy="227755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FAA551A-CE2F-4E35-A714-B1F04D4B4E8E}"/>
              </a:ext>
            </a:extLst>
          </p:cNvPr>
          <p:cNvSpPr>
            <a:spLocks noGrp="1"/>
          </p:cNvSpPr>
          <p:nvPr>
            <p:ph type="dt" sz="half" idx="10"/>
          </p:nvPr>
        </p:nvSpPr>
        <p:spPr/>
        <p:txBody>
          <a:bodyPr/>
          <a:lstStyle/>
          <a:p>
            <a:fld id="{81B8F32D-D8B6-4B9E-9CBF-DCAC30B7B93D}" type="datetimeFigureOut">
              <a:rPr lang="en-US" smtClean="0"/>
              <a:t>12/24/2022</a:t>
            </a:fld>
            <a:endParaRPr lang="en-US"/>
          </a:p>
        </p:txBody>
      </p:sp>
      <p:sp>
        <p:nvSpPr>
          <p:cNvPr id="5" name="Footer Placeholder 4">
            <a:extLst>
              <a:ext uri="{FF2B5EF4-FFF2-40B4-BE49-F238E27FC236}">
                <a16:creationId xmlns:a16="http://schemas.microsoft.com/office/drawing/2014/main" id="{26B5C907-6594-4DFF-A32B-449C3BA968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76D75-E9DA-4660-AC52-51BA63FCB94D}"/>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10" name="Straight Connector 9">
            <a:extLst>
              <a:ext uri="{FF2B5EF4-FFF2-40B4-BE49-F238E27FC236}">
                <a16:creationId xmlns:a16="http://schemas.microsoft.com/office/drawing/2014/main" id="{A2EFA84C-D756-4DC7-AA46-68D776F37FA4}"/>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84170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1999A10-4355-4A13-B008-196B21ABEEAF}"/>
              </a:ext>
              <a:ext uri="{C183D7F6-B498-43B3-948B-1728B52AA6E4}">
                <adec:decorative xmlns:adec="http://schemas.microsoft.com/office/drawing/2017/decorative" val="1"/>
              </a:ext>
            </a:extLst>
          </p:cNvPr>
          <p:cNvSpPr/>
          <p:nvPr/>
        </p:nvSpPr>
        <p:spPr>
          <a:xfrm>
            <a:off x="482600" y="483576"/>
            <a:ext cx="11147071" cy="2434825"/>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36D448-AFEA-4483-B0E4-002840525CDD}"/>
              </a:ext>
            </a:extLst>
          </p:cNvPr>
          <p:cNvSpPr>
            <a:spLocks noGrp="1"/>
          </p:cNvSpPr>
          <p:nvPr>
            <p:ph type="title"/>
          </p:nvPr>
        </p:nvSpPr>
        <p:spPr>
          <a:xfrm>
            <a:off x="482600" y="978408"/>
            <a:ext cx="10506991" cy="1755263"/>
          </a:xfrm>
          <a:prstGeom prst="rect">
            <a:avLst/>
          </a:prstGeo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CF216234-4516-4303-8F60-A8127D89A5E5}"/>
              </a:ext>
            </a:extLst>
          </p:cNvPr>
          <p:cNvSpPr>
            <a:spLocks noGrp="1"/>
          </p:cNvSpPr>
          <p:nvPr>
            <p:ph type="body" orient="vert" idx="1"/>
          </p:nvPr>
        </p:nvSpPr>
        <p:spPr>
          <a:xfrm>
            <a:off x="484192" y="3103131"/>
            <a:ext cx="10506991" cy="30929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46B5D50-A474-462B-A807-DF186B1C2F48}"/>
              </a:ext>
            </a:extLst>
          </p:cNvPr>
          <p:cNvSpPr>
            <a:spLocks noGrp="1"/>
          </p:cNvSpPr>
          <p:nvPr>
            <p:ph type="dt" sz="half" idx="10"/>
          </p:nvPr>
        </p:nvSpPr>
        <p:spPr/>
        <p:txBody>
          <a:bodyPr/>
          <a:lstStyle/>
          <a:p>
            <a:fld id="{81B8F32D-D8B6-4B9E-9CBF-DCAC30B7B93D}" type="datetimeFigureOut">
              <a:rPr lang="en-US" smtClean="0"/>
              <a:t>12/24/2022</a:t>
            </a:fld>
            <a:endParaRPr lang="en-US"/>
          </a:p>
        </p:txBody>
      </p:sp>
      <p:sp>
        <p:nvSpPr>
          <p:cNvPr id="5" name="Footer Placeholder 4">
            <a:extLst>
              <a:ext uri="{FF2B5EF4-FFF2-40B4-BE49-F238E27FC236}">
                <a16:creationId xmlns:a16="http://schemas.microsoft.com/office/drawing/2014/main" id="{F8BF1DAF-2E2D-46ED-AA3E-3D2FE40399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2FC771-EB13-4EB5-A0A2-3968C6ABBD4E}"/>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8" name="Straight Connector 7">
            <a:extLst>
              <a:ext uri="{FF2B5EF4-FFF2-40B4-BE49-F238E27FC236}">
                <a16:creationId xmlns:a16="http://schemas.microsoft.com/office/drawing/2014/main" id="{B3B596B8-8230-4695-8D76-F06AFA8156C3}"/>
              </a:ext>
              <a:ext uri="{C183D7F6-B498-43B3-948B-1728B52AA6E4}">
                <adec:decorative xmlns:adec="http://schemas.microsoft.com/office/drawing/2017/decorative" val="1"/>
              </a:ext>
            </a:extLst>
          </p:cNvPr>
          <p:cNvCxnSpPr>
            <a:cxnSpLocks/>
          </p:cNvCxnSpPr>
          <p:nvPr/>
        </p:nvCxnSpPr>
        <p:spPr>
          <a:xfrm>
            <a:off x="482600" y="2918401"/>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C53EBF93-5FD9-4F4E-8485-7B937145CD08}"/>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32900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6B4D06-C7C6-4949-8EB2-F03ED999A2BB}"/>
              </a:ext>
            </a:extLst>
          </p:cNvPr>
          <p:cNvSpPr>
            <a:spLocks noGrp="1"/>
          </p:cNvSpPr>
          <p:nvPr>
            <p:ph type="title" orient="vert"/>
          </p:nvPr>
        </p:nvSpPr>
        <p:spPr>
          <a:xfrm>
            <a:off x="8041710" y="978408"/>
            <a:ext cx="2947881" cy="5124777"/>
          </a:xfrm>
          <a:prstGeom prst="rect">
            <a:avLst/>
          </a:prstGeo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C921B9D-8C11-4176-AF22-89F972E21284}"/>
              </a:ext>
            </a:extLst>
          </p:cNvPr>
          <p:cNvSpPr>
            <a:spLocks noGrp="1"/>
          </p:cNvSpPr>
          <p:nvPr>
            <p:ph type="body" orient="vert" idx="1"/>
          </p:nvPr>
        </p:nvSpPr>
        <p:spPr>
          <a:xfrm>
            <a:off x="484632" y="978408"/>
            <a:ext cx="7256453" cy="51247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AFA9E1C-8E18-4A35-9BD8-427B1D14BB8E}"/>
              </a:ext>
            </a:extLst>
          </p:cNvPr>
          <p:cNvSpPr>
            <a:spLocks noGrp="1"/>
          </p:cNvSpPr>
          <p:nvPr>
            <p:ph type="dt" sz="half" idx="10"/>
          </p:nvPr>
        </p:nvSpPr>
        <p:spPr/>
        <p:txBody>
          <a:bodyPr/>
          <a:lstStyle/>
          <a:p>
            <a:fld id="{81B8F32D-D8B6-4B9E-9CBF-DCAC30B7B93D}" type="datetimeFigureOut">
              <a:rPr lang="en-US" smtClean="0"/>
              <a:t>12/24/2022</a:t>
            </a:fld>
            <a:endParaRPr lang="en-US"/>
          </a:p>
        </p:txBody>
      </p:sp>
      <p:sp>
        <p:nvSpPr>
          <p:cNvPr id="5" name="Footer Placeholder 4">
            <a:extLst>
              <a:ext uri="{FF2B5EF4-FFF2-40B4-BE49-F238E27FC236}">
                <a16:creationId xmlns:a16="http://schemas.microsoft.com/office/drawing/2014/main" id="{2E116CDB-7BB6-4DD2-A626-6DA8E569F2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D0403B-439E-449F-83B1-799EEC239A20}"/>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3843976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43735-A77F-440D-9448-6AE7C204D377}"/>
              </a:ext>
            </a:extLst>
          </p:cNvPr>
          <p:cNvSpPr>
            <a:spLocks noGrp="1"/>
          </p:cNvSpPr>
          <p:nvPr>
            <p:ph type="title"/>
          </p:nvPr>
        </p:nvSpPr>
        <p:spPr>
          <a:xfrm>
            <a:off x="482600" y="978408"/>
            <a:ext cx="10634472" cy="2157984"/>
          </a:xfrm>
          <a:prstGeom prst="rect">
            <a:avLst/>
          </a:prstGeo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76C6EE-D55E-454B-B28C-EC73D1DB4A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2A2905-6D2E-4319-9521-61452AB8F996}"/>
              </a:ext>
            </a:extLst>
          </p:cNvPr>
          <p:cNvSpPr>
            <a:spLocks noGrp="1"/>
          </p:cNvSpPr>
          <p:nvPr>
            <p:ph type="dt" sz="half" idx="10"/>
          </p:nvPr>
        </p:nvSpPr>
        <p:spPr/>
        <p:txBody>
          <a:bodyPr/>
          <a:lstStyle/>
          <a:p>
            <a:fld id="{81B8F32D-D8B6-4B9E-9CBF-DCAC30B7B93D}" type="datetimeFigureOut">
              <a:rPr lang="en-US" smtClean="0"/>
              <a:t>12/24/2022</a:t>
            </a:fld>
            <a:endParaRPr lang="en-US"/>
          </a:p>
        </p:txBody>
      </p:sp>
      <p:sp>
        <p:nvSpPr>
          <p:cNvPr id="5" name="Footer Placeholder 4">
            <a:extLst>
              <a:ext uri="{FF2B5EF4-FFF2-40B4-BE49-F238E27FC236}">
                <a16:creationId xmlns:a16="http://schemas.microsoft.com/office/drawing/2014/main" id="{6DAC7550-84E8-49D3-B419-6F5F327DAD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AD2C6B-EA5D-4D97-BC84-6C860D536360}"/>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2674504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1B299E6-11CC-4181-86C3-528A13F1F556}"/>
              </a:ext>
              <a:ext uri="{C183D7F6-B498-43B3-948B-1728B52AA6E4}">
                <adec:decorative xmlns:adec="http://schemas.microsoft.com/office/drawing/2017/decorative" val="1"/>
              </a:ext>
            </a:extLst>
          </p:cNvPr>
          <p:cNvSpPr/>
          <p:nvPr/>
        </p:nvSpPr>
        <p:spPr>
          <a:xfrm>
            <a:off x="481007" y="3922232"/>
            <a:ext cx="11147071" cy="2434825"/>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803473-0A64-4F9F-833B-8D64E39019B1}"/>
              </a:ext>
            </a:extLst>
          </p:cNvPr>
          <p:cNvSpPr>
            <a:spLocks noGrp="1"/>
          </p:cNvSpPr>
          <p:nvPr>
            <p:ph type="title"/>
          </p:nvPr>
        </p:nvSpPr>
        <p:spPr>
          <a:xfrm>
            <a:off x="482600" y="978409"/>
            <a:ext cx="10515600" cy="2716769"/>
          </a:xfrm>
          <a:prstGeom prst="rect">
            <a:avLst/>
          </a:prstGeo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6873736-B424-40F2-B562-6DC10E5EDE4F}"/>
              </a:ext>
            </a:extLst>
          </p:cNvPr>
          <p:cNvSpPr>
            <a:spLocks noGrp="1"/>
          </p:cNvSpPr>
          <p:nvPr>
            <p:ph type="body" idx="1"/>
          </p:nvPr>
        </p:nvSpPr>
        <p:spPr>
          <a:xfrm>
            <a:off x="482600" y="4171445"/>
            <a:ext cx="10515600" cy="1918205"/>
          </a:xfrm>
        </p:spPr>
        <p:txBody>
          <a:bodyPr>
            <a:normAutofit/>
          </a:bodyPr>
          <a:lstStyle>
            <a:lvl1pPr marL="0" indent="0">
              <a:buNone/>
              <a:defRPr lang="en-US" sz="2400" i="1" kern="1200" dirty="0" smtClean="0">
                <a:solidFill>
                  <a:schemeClr val="tx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lvl="0" indent="0" algn="l" defTabSz="914400" rtl="0" eaLnBrk="1" latinLnBrk="0" hangingPunct="1">
              <a:lnSpc>
                <a:spcPct val="110000"/>
              </a:lnSpc>
              <a:spcBef>
                <a:spcPts val="1000"/>
              </a:spcBef>
              <a:buFont typeface="Arial" panose="020B0604020202020204" pitchFamily="34" charset="0"/>
              <a:buNone/>
            </a:pPr>
            <a:r>
              <a:rPr lang="en-US"/>
              <a:t>Click to edit Master text styles</a:t>
            </a:r>
          </a:p>
        </p:txBody>
      </p:sp>
      <p:sp>
        <p:nvSpPr>
          <p:cNvPr id="4" name="Date Placeholder 3">
            <a:extLst>
              <a:ext uri="{FF2B5EF4-FFF2-40B4-BE49-F238E27FC236}">
                <a16:creationId xmlns:a16="http://schemas.microsoft.com/office/drawing/2014/main" id="{74348851-37C0-478D-B722-D76C817DC49D}"/>
              </a:ext>
            </a:extLst>
          </p:cNvPr>
          <p:cNvSpPr>
            <a:spLocks noGrp="1"/>
          </p:cNvSpPr>
          <p:nvPr>
            <p:ph type="dt" sz="half" idx="10"/>
          </p:nvPr>
        </p:nvSpPr>
        <p:spPr/>
        <p:txBody>
          <a:bodyPr/>
          <a:lstStyle/>
          <a:p>
            <a:fld id="{81B8F32D-D8B6-4B9E-9CBF-DCAC30B7B93D}" type="datetimeFigureOut">
              <a:rPr lang="en-US" smtClean="0"/>
              <a:t>12/24/2022</a:t>
            </a:fld>
            <a:endParaRPr lang="en-US"/>
          </a:p>
        </p:txBody>
      </p:sp>
      <p:sp>
        <p:nvSpPr>
          <p:cNvPr id="5" name="Footer Placeholder 4">
            <a:extLst>
              <a:ext uri="{FF2B5EF4-FFF2-40B4-BE49-F238E27FC236}">
                <a16:creationId xmlns:a16="http://schemas.microsoft.com/office/drawing/2014/main" id="{263E063E-66CE-4C18-91FA-D14AE052D7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A66D3D-FD62-470C-BC3C-A03771A32F60}"/>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11" name="Straight Connector 10">
            <a:extLst>
              <a:ext uri="{FF2B5EF4-FFF2-40B4-BE49-F238E27FC236}">
                <a16:creationId xmlns:a16="http://schemas.microsoft.com/office/drawing/2014/main" id="{DDFF0049-0231-4557-A707-569556F0CA83}"/>
              </a:ext>
              <a:ext uri="{C183D7F6-B498-43B3-948B-1728B52AA6E4}">
                <adec:decorative xmlns:adec="http://schemas.microsoft.com/office/drawing/2017/decorative" val="1"/>
              </a:ext>
            </a:extLst>
          </p:cNvPr>
          <p:cNvCxnSpPr>
            <a:cxnSpLocks/>
          </p:cNvCxnSpPr>
          <p:nvPr/>
        </p:nvCxnSpPr>
        <p:spPr>
          <a:xfrm>
            <a:off x="481007" y="3922232"/>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457A0DB1-87C8-4BF4-B2A2-F9CA6ED05AC4}"/>
              </a:ext>
              <a:ext uri="{C183D7F6-B498-43B3-948B-1728B52AA6E4}">
                <adec:decorative xmlns:adec="http://schemas.microsoft.com/office/drawing/2017/decorative" val="1"/>
              </a:ext>
            </a:extLst>
          </p:cNvPr>
          <p:cNvCxnSpPr>
            <a:cxnSpLocks/>
          </p:cNvCxnSpPr>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F6C29209-8A8F-48A7-8BA2-AFADA37CBD4F}"/>
              </a:ext>
              <a:ext uri="{C183D7F6-B498-43B3-948B-1728B52AA6E4}">
                <adec:decorative xmlns:adec="http://schemas.microsoft.com/office/drawing/2017/decorative" val="1"/>
              </a:ext>
            </a:extLst>
          </p:cNvPr>
          <p:cNvCxnSpPr>
            <a:cxnSpLocks/>
          </p:cNvCxnSpPr>
          <p:nvPr/>
        </p:nvCxnSpPr>
        <p:spPr>
          <a:xfrm>
            <a:off x="481007"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51665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166BE9C-AE7C-4C39-9694-C32D6939B965}"/>
              </a:ext>
              <a:ext uri="{C183D7F6-B498-43B3-948B-1728B52AA6E4}">
                <adec:decorative xmlns:adec="http://schemas.microsoft.com/office/drawing/2017/decorative" val="1"/>
              </a:ext>
            </a:extLst>
          </p:cNvPr>
          <p:cNvSpPr/>
          <p:nvPr/>
        </p:nvSpPr>
        <p:spPr>
          <a:xfrm>
            <a:off x="481007" y="483577"/>
            <a:ext cx="11147071" cy="2434824"/>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ACC42C-303A-4BDF-990A-2B07967BC9A9}"/>
              </a:ext>
            </a:extLst>
          </p:cNvPr>
          <p:cNvSpPr>
            <a:spLocks noGrp="1"/>
          </p:cNvSpPr>
          <p:nvPr>
            <p:ph type="title"/>
          </p:nvPr>
        </p:nvSpPr>
        <p:spPr>
          <a:xfrm>
            <a:off x="482599" y="978408"/>
            <a:ext cx="11147071" cy="1755263"/>
          </a:xfrm>
          <a:prstGeom prst="rect">
            <a:avLst/>
          </a:prstGeo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0C55CEF-353E-4E14-83AD-ACADDC08D943}"/>
              </a:ext>
            </a:extLst>
          </p:cNvPr>
          <p:cNvSpPr>
            <a:spLocks noGrp="1"/>
          </p:cNvSpPr>
          <p:nvPr>
            <p:ph sz="half" idx="1"/>
          </p:nvPr>
        </p:nvSpPr>
        <p:spPr>
          <a:xfrm>
            <a:off x="482600" y="3103131"/>
            <a:ext cx="5418551" cy="30738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2E55ECEF-9654-4AC1-BF77-7BC602BBD434}"/>
              </a:ext>
            </a:extLst>
          </p:cNvPr>
          <p:cNvSpPr>
            <a:spLocks noGrp="1"/>
          </p:cNvSpPr>
          <p:nvPr>
            <p:ph sz="half" idx="2"/>
          </p:nvPr>
        </p:nvSpPr>
        <p:spPr>
          <a:xfrm>
            <a:off x="6211120" y="3103131"/>
            <a:ext cx="5418551" cy="30738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4922FC8-BC06-407B-A82B-DA62B33A1CD4}"/>
              </a:ext>
            </a:extLst>
          </p:cNvPr>
          <p:cNvSpPr>
            <a:spLocks noGrp="1"/>
          </p:cNvSpPr>
          <p:nvPr>
            <p:ph type="dt" sz="half" idx="10"/>
          </p:nvPr>
        </p:nvSpPr>
        <p:spPr/>
        <p:txBody>
          <a:bodyPr/>
          <a:lstStyle/>
          <a:p>
            <a:fld id="{81B8F32D-D8B6-4B9E-9CBF-DCAC30B7B93D}" type="datetimeFigureOut">
              <a:rPr lang="en-US" smtClean="0"/>
              <a:t>12/24/2022</a:t>
            </a:fld>
            <a:endParaRPr lang="en-US"/>
          </a:p>
        </p:txBody>
      </p:sp>
      <p:sp>
        <p:nvSpPr>
          <p:cNvPr id="6" name="Footer Placeholder 5">
            <a:extLst>
              <a:ext uri="{FF2B5EF4-FFF2-40B4-BE49-F238E27FC236}">
                <a16:creationId xmlns:a16="http://schemas.microsoft.com/office/drawing/2014/main" id="{7915B701-4E1F-48AA-8A3C-ED5DD9151E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6BCA31-8AC7-46F5-BCAB-41D54DF83D78}"/>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9" name="Straight Connector 8">
            <a:extLst>
              <a:ext uri="{FF2B5EF4-FFF2-40B4-BE49-F238E27FC236}">
                <a16:creationId xmlns:a16="http://schemas.microsoft.com/office/drawing/2014/main" id="{21BA86D8-2A29-4A0E-AEA0-39B41C4187DE}"/>
              </a:ext>
              <a:ext uri="{C183D7F6-B498-43B3-948B-1728B52AA6E4}">
                <adec:decorative xmlns:adec="http://schemas.microsoft.com/office/drawing/2017/decorative" val="1"/>
              </a:ext>
            </a:extLst>
          </p:cNvPr>
          <p:cNvCxnSpPr>
            <a:cxnSpLocks/>
          </p:cNvCxnSpPr>
          <p:nvPr/>
        </p:nvCxnSpPr>
        <p:spPr>
          <a:xfrm>
            <a:off x="482600" y="2918401"/>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F085E13E-918A-4D04-9E84-94148D7C878E}"/>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80865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5E892-D975-4DD6-8583-A14DDBE85F0C}"/>
              </a:ext>
            </a:extLst>
          </p:cNvPr>
          <p:cNvSpPr>
            <a:spLocks noGrp="1"/>
          </p:cNvSpPr>
          <p:nvPr>
            <p:ph type="title"/>
          </p:nvPr>
        </p:nvSpPr>
        <p:spPr>
          <a:xfrm>
            <a:off x="484631" y="978407"/>
            <a:ext cx="11145039" cy="1339584"/>
          </a:xfrm>
          <a:prstGeom prst="rect">
            <a:avLst/>
          </a:prstGeom>
        </p:spPr>
        <p:txBody>
          <a:bodyPr anchor="b"/>
          <a:lstStyle/>
          <a:p>
            <a:r>
              <a:rPr lang="en-US"/>
              <a:t>Click to edit Master title style</a:t>
            </a:r>
            <a:endParaRPr lang="en-US" dirty="0"/>
          </a:p>
        </p:txBody>
      </p:sp>
      <p:sp>
        <p:nvSpPr>
          <p:cNvPr id="3" name="Text Placeholder 2">
            <a:extLst>
              <a:ext uri="{FF2B5EF4-FFF2-40B4-BE49-F238E27FC236}">
                <a16:creationId xmlns:a16="http://schemas.microsoft.com/office/drawing/2014/main" id="{7F1F7700-CECC-4881-BE5C-A13CD825B73B}"/>
              </a:ext>
            </a:extLst>
          </p:cNvPr>
          <p:cNvSpPr>
            <a:spLocks noGrp="1"/>
          </p:cNvSpPr>
          <p:nvPr>
            <p:ph type="body" idx="1"/>
          </p:nvPr>
        </p:nvSpPr>
        <p:spPr>
          <a:xfrm>
            <a:off x="484632" y="2500921"/>
            <a:ext cx="5346222" cy="823912"/>
          </a:xfrm>
        </p:spPr>
        <p:txBody>
          <a:bodyPr anchor="b">
            <a:normAutofit/>
          </a:bodyPr>
          <a:lstStyle>
            <a:lvl1pPr marL="0" indent="0">
              <a:buNone/>
              <a:defRPr lang="en-US" sz="2400" b="0" i="1" kern="120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10000"/>
              </a:lnSpc>
              <a:spcBef>
                <a:spcPts val="1000"/>
              </a:spcBef>
              <a:buFont typeface="Arial" panose="020B0604020202020204" pitchFamily="34" charset="0"/>
              <a:buNone/>
            </a:pPr>
            <a:r>
              <a:rPr lang="en-US"/>
              <a:t>Click to edit Master text styles</a:t>
            </a:r>
          </a:p>
        </p:txBody>
      </p:sp>
      <p:sp>
        <p:nvSpPr>
          <p:cNvPr id="4" name="Content Placeholder 3">
            <a:extLst>
              <a:ext uri="{FF2B5EF4-FFF2-40B4-BE49-F238E27FC236}">
                <a16:creationId xmlns:a16="http://schemas.microsoft.com/office/drawing/2014/main" id="{4CA50766-520A-44C5-943E-569222B74104}"/>
              </a:ext>
            </a:extLst>
          </p:cNvPr>
          <p:cNvSpPr>
            <a:spLocks noGrp="1"/>
          </p:cNvSpPr>
          <p:nvPr>
            <p:ph sz="half" idx="2"/>
          </p:nvPr>
        </p:nvSpPr>
        <p:spPr>
          <a:xfrm>
            <a:off x="484632" y="3428999"/>
            <a:ext cx="5346222" cy="2760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72F7E42-976A-4239-8006-D68538D4B71F}"/>
              </a:ext>
            </a:extLst>
          </p:cNvPr>
          <p:cNvSpPr>
            <a:spLocks noGrp="1"/>
          </p:cNvSpPr>
          <p:nvPr>
            <p:ph type="body" sz="quarter" idx="3"/>
          </p:nvPr>
        </p:nvSpPr>
        <p:spPr>
          <a:xfrm>
            <a:off x="6257120" y="2500921"/>
            <a:ext cx="5372551" cy="823912"/>
          </a:xfrm>
        </p:spPr>
        <p:txBody>
          <a:bodyPr anchor="b"/>
          <a:lstStyle>
            <a:lvl1pPr marL="0" indent="0">
              <a:buNone/>
              <a:defRPr lang="en-US" sz="2400" b="0" i="1" kern="120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8CA329-951F-4391-ADC5-7EA320B7782F}"/>
              </a:ext>
            </a:extLst>
          </p:cNvPr>
          <p:cNvSpPr>
            <a:spLocks noGrp="1"/>
          </p:cNvSpPr>
          <p:nvPr>
            <p:ph sz="quarter" idx="4"/>
          </p:nvPr>
        </p:nvSpPr>
        <p:spPr>
          <a:xfrm>
            <a:off x="6257120" y="3428999"/>
            <a:ext cx="5372551" cy="2760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9FBEC22A-DA46-460C-B865-D928C20AE763}"/>
              </a:ext>
            </a:extLst>
          </p:cNvPr>
          <p:cNvSpPr>
            <a:spLocks noGrp="1"/>
          </p:cNvSpPr>
          <p:nvPr>
            <p:ph type="dt" sz="half" idx="10"/>
          </p:nvPr>
        </p:nvSpPr>
        <p:spPr/>
        <p:txBody>
          <a:bodyPr/>
          <a:lstStyle/>
          <a:p>
            <a:fld id="{81B8F32D-D8B6-4B9E-9CBF-DCAC30B7B93D}" type="datetimeFigureOut">
              <a:rPr lang="en-US" smtClean="0"/>
              <a:t>12/24/2022</a:t>
            </a:fld>
            <a:endParaRPr lang="en-US"/>
          </a:p>
        </p:txBody>
      </p:sp>
      <p:sp>
        <p:nvSpPr>
          <p:cNvPr id="8" name="Footer Placeholder 7">
            <a:extLst>
              <a:ext uri="{FF2B5EF4-FFF2-40B4-BE49-F238E27FC236}">
                <a16:creationId xmlns:a16="http://schemas.microsoft.com/office/drawing/2014/main" id="{4EB2D647-42C5-4AB7-BB71-3A44065716E7}"/>
              </a:ext>
            </a:extLst>
          </p:cNvPr>
          <p:cNvSpPr>
            <a:spLocks noGrp="1"/>
          </p:cNvSpPr>
          <p:nvPr>
            <p:ph type="ftr" sz="quarter" idx="11"/>
          </p:nvPr>
        </p:nvSpPr>
        <p:spPr>
          <a:xfrm>
            <a:off x="484632" y="6419088"/>
            <a:ext cx="4114800" cy="365125"/>
          </a:xfrm>
        </p:spPr>
        <p:txBody>
          <a:bodyPr/>
          <a:lstStyle/>
          <a:p>
            <a:endParaRPr lang="en-US"/>
          </a:p>
        </p:txBody>
      </p:sp>
      <p:sp>
        <p:nvSpPr>
          <p:cNvPr id="9" name="Slide Number Placeholder 8">
            <a:extLst>
              <a:ext uri="{FF2B5EF4-FFF2-40B4-BE49-F238E27FC236}">
                <a16:creationId xmlns:a16="http://schemas.microsoft.com/office/drawing/2014/main" id="{590B2B67-714C-46DA-85E5-598B4244D3B0}"/>
              </a:ext>
            </a:extLst>
          </p:cNvPr>
          <p:cNvSpPr>
            <a:spLocks noGrp="1"/>
          </p:cNvSpPr>
          <p:nvPr>
            <p:ph type="sldNum" sz="quarter" idx="12"/>
          </p:nvPr>
        </p:nvSpPr>
        <p:spPr>
          <a:xfrm>
            <a:off x="10989591" y="-7190"/>
            <a:ext cx="640080" cy="365125"/>
          </a:xfrm>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3619519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D4B6724-AB30-4E7C-BE2B-ECD94FF1B463}"/>
              </a:ext>
              <a:ext uri="{C183D7F6-B498-43B3-948B-1728B52AA6E4}">
                <adec:decorative xmlns:adec="http://schemas.microsoft.com/office/drawing/2017/decorative" val="1"/>
              </a:ext>
            </a:extLst>
          </p:cNvPr>
          <p:cNvSpPr/>
          <p:nvPr/>
        </p:nvSpPr>
        <p:spPr>
          <a:xfrm>
            <a:off x="481007" y="3933311"/>
            <a:ext cx="11147071" cy="2434825"/>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1D4BAB-2678-4A19-A575-C47CAF1446E5}"/>
              </a:ext>
            </a:extLst>
          </p:cNvPr>
          <p:cNvSpPr>
            <a:spLocks noGrp="1"/>
          </p:cNvSpPr>
          <p:nvPr>
            <p:ph type="title"/>
          </p:nvPr>
        </p:nvSpPr>
        <p:spPr>
          <a:xfrm>
            <a:off x="482600" y="978408"/>
            <a:ext cx="10634472" cy="2591509"/>
          </a:xfrm>
          <a:prstGeom prst="rect">
            <a:avLst/>
          </a:prstGeom>
        </p:spPr>
        <p:txBody>
          <a:bodyPr anchor="b"/>
          <a:lstStyle/>
          <a:p>
            <a:r>
              <a:rPr lang="en-US"/>
              <a:t>Click to edit Master title style</a:t>
            </a:r>
            <a:endParaRPr lang="en-US" dirty="0"/>
          </a:p>
        </p:txBody>
      </p:sp>
      <p:sp>
        <p:nvSpPr>
          <p:cNvPr id="3" name="Date Placeholder 2">
            <a:extLst>
              <a:ext uri="{FF2B5EF4-FFF2-40B4-BE49-F238E27FC236}">
                <a16:creationId xmlns:a16="http://schemas.microsoft.com/office/drawing/2014/main" id="{4047C89E-0ABD-4FD2-924C-894345ADFED8}"/>
              </a:ext>
            </a:extLst>
          </p:cNvPr>
          <p:cNvSpPr>
            <a:spLocks noGrp="1"/>
          </p:cNvSpPr>
          <p:nvPr>
            <p:ph type="dt" sz="half" idx="10"/>
          </p:nvPr>
        </p:nvSpPr>
        <p:spPr/>
        <p:txBody>
          <a:bodyPr/>
          <a:lstStyle/>
          <a:p>
            <a:fld id="{81B8F32D-D8B6-4B9E-9CBF-DCAC30B7B93D}" type="datetimeFigureOut">
              <a:rPr lang="en-US" smtClean="0"/>
              <a:t>12/24/2022</a:t>
            </a:fld>
            <a:endParaRPr lang="en-US"/>
          </a:p>
        </p:txBody>
      </p:sp>
      <p:sp>
        <p:nvSpPr>
          <p:cNvPr id="4" name="Footer Placeholder 3">
            <a:extLst>
              <a:ext uri="{FF2B5EF4-FFF2-40B4-BE49-F238E27FC236}">
                <a16:creationId xmlns:a16="http://schemas.microsoft.com/office/drawing/2014/main" id="{553026CE-9CC8-403B-88B1-184D16532A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B3D616-3C18-401B-A792-E75149FDFC47}"/>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7" name="Straight Connector 6">
            <a:extLst>
              <a:ext uri="{FF2B5EF4-FFF2-40B4-BE49-F238E27FC236}">
                <a16:creationId xmlns:a16="http://schemas.microsoft.com/office/drawing/2014/main" id="{04EC6F70-D800-4067-A36A-5BBFC8018E2D}"/>
              </a:ext>
              <a:ext uri="{C183D7F6-B498-43B3-948B-1728B52AA6E4}">
                <adec:decorative xmlns:adec="http://schemas.microsoft.com/office/drawing/2017/decorative" val="1"/>
              </a:ext>
            </a:extLst>
          </p:cNvPr>
          <p:cNvCxnSpPr>
            <a:cxnSpLocks/>
          </p:cNvCxnSpPr>
          <p:nvPr/>
        </p:nvCxnSpPr>
        <p:spPr>
          <a:xfrm>
            <a:off x="482600" y="3933311"/>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42B66CB6-8988-4FBA-8524-726765A5F2AA}"/>
              </a:ext>
              <a:ext uri="{C183D7F6-B498-43B3-948B-1728B52AA6E4}">
                <adec:decorative xmlns:adec="http://schemas.microsoft.com/office/drawing/2017/decorative" val="1"/>
              </a:ext>
            </a:extLst>
          </p:cNvPr>
          <p:cNvCxnSpPr>
            <a:cxnSpLocks/>
          </p:cNvCxnSpPr>
          <p:nvPr/>
        </p:nvCxnSpPr>
        <p:spPr>
          <a:xfrm>
            <a:off x="481007"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47321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C73F84-0C6B-4EF4-9405-C389824999D4}"/>
              </a:ext>
            </a:extLst>
          </p:cNvPr>
          <p:cNvSpPr>
            <a:spLocks noGrp="1"/>
          </p:cNvSpPr>
          <p:nvPr>
            <p:ph type="dt" sz="half" idx="10"/>
          </p:nvPr>
        </p:nvSpPr>
        <p:spPr/>
        <p:txBody>
          <a:bodyPr/>
          <a:lstStyle/>
          <a:p>
            <a:fld id="{81B8F32D-D8B6-4B9E-9CBF-DCAC30B7B93D}" type="datetimeFigureOut">
              <a:rPr lang="en-US" smtClean="0"/>
              <a:t>12/24/2022</a:t>
            </a:fld>
            <a:endParaRPr lang="en-US"/>
          </a:p>
        </p:txBody>
      </p:sp>
      <p:sp>
        <p:nvSpPr>
          <p:cNvPr id="3" name="Footer Placeholder 2">
            <a:extLst>
              <a:ext uri="{FF2B5EF4-FFF2-40B4-BE49-F238E27FC236}">
                <a16:creationId xmlns:a16="http://schemas.microsoft.com/office/drawing/2014/main" id="{DCCEC807-744E-4C5C-8B15-09AED3E570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FBCB19-9F4B-474C-85C1-4A645A971827}"/>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835192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A88B0-DD6B-449B-AE32-D3192081E76F}"/>
              </a:ext>
            </a:extLst>
          </p:cNvPr>
          <p:cNvSpPr>
            <a:spLocks noGrp="1"/>
          </p:cNvSpPr>
          <p:nvPr>
            <p:ph type="title"/>
          </p:nvPr>
        </p:nvSpPr>
        <p:spPr>
          <a:xfrm>
            <a:off x="484632" y="978408"/>
            <a:ext cx="4287393" cy="2450592"/>
          </a:xfrm>
          <a:prstGeom prst="rect">
            <a:avLst/>
          </a:prstGeom>
        </p:spPr>
        <p:txBody>
          <a:bodyPr anchor="b"/>
          <a:lstStyle>
            <a:lvl1pPr>
              <a:defRPr lang="en-US" sz="5400" kern="1200" smtClean="0">
                <a:solidFill>
                  <a:schemeClr val="tx1"/>
                </a:solidFill>
                <a:latin typeface="+mj-lt"/>
                <a:ea typeface="+mj-ea"/>
                <a:cs typeface="+mj-cs"/>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4F22ED6-5B69-4B3B-BF96-3A75F2107FA6}"/>
              </a:ext>
            </a:extLst>
          </p:cNvPr>
          <p:cNvSpPr>
            <a:spLocks noGrp="1"/>
          </p:cNvSpPr>
          <p:nvPr>
            <p:ph idx="1"/>
          </p:nvPr>
        </p:nvSpPr>
        <p:spPr>
          <a:xfrm>
            <a:off x="5183187" y="987425"/>
            <a:ext cx="644648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07704043-D45F-440A-A15D-2718A913E05A}"/>
              </a:ext>
            </a:extLst>
          </p:cNvPr>
          <p:cNvSpPr>
            <a:spLocks noGrp="1"/>
          </p:cNvSpPr>
          <p:nvPr>
            <p:ph type="body" sz="half" idx="2"/>
          </p:nvPr>
        </p:nvSpPr>
        <p:spPr>
          <a:xfrm>
            <a:off x="484632" y="3645074"/>
            <a:ext cx="4287393" cy="2223914"/>
          </a:xfrm>
        </p:spPr>
        <p:txBody>
          <a:bodyPr/>
          <a:lstStyle>
            <a:lvl1pPr marL="0" indent="0">
              <a:buNone/>
              <a:defRPr lang="en-US" sz="2400" i="1" kern="1200" dirty="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0072DC-7326-43E7-806C-B690C439E8A8}"/>
              </a:ext>
            </a:extLst>
          </p:cNvPr>
          <p:cNvSpPr>
            <a:spLocks noGrp="1"/>
          </p:cNvSpPr>
          <p:nvPr>
            <p:ph type="dt" sz="half" idx="10"/>
          </p:nvPr>
        </p:nvSpPr>
        <p:spPr/>
        <p:txBody>
          <a:bodyPr/>
          <a:lstStyle/>
          <a:p>
            <a:fld id="{81B8F32D-D8B6-4B9E-9CBF-DCAC30B7B93D}" type="datetimeFigureOut">
              <a:rPr lang="en-US" smtClean="0"/>
              <a:t>12/24/2022</a:t>
            </a:fld>
            <a:endParaRPr lang="en-US"/>
          </a:p>
        </p:txBody>
      </p:sp>
      <p:sp>
        <p:nvSpPr>
          <p:cNvPr id="6" name="Footer Placeholder 5">
            <a:extLst>
              <a:ext uri="{FF2B5EF4-FFF2-40B4-BE49-F238E27FC236}">
                <a16:creationId xmlns:a16="http://schemas.microsoft.com/office/drawing/2014/main" id="{73F89A0F-B8C6-4AA6-A9C4-4A454F4224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57A616-A4F2-4FC5-88DE-B4E6BA542895}"/>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3879902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B773D-D007-4687-BA9C-9F229829B5EF}"/>
              </a:ext>
            </a:extLst>
          </p:cNvPr>
          <p:cNvSpPr>
            <a:spLocks noGrp="1"/>
          </p:cNvSpPr>
          <p:nvPr>
            <p:ph type="title"/>
          </p:nvPr>
        </p:nvSpPr>
        <p:spPr>
          <a:xfrm>
            <a:off x="484632" y="978407"/>
            <a:ext cx="4287393" cy="2450593"/>
          </a:xfrm>
          <a:prstGeom prst="rect">
            <a:avLst/>
          </a:prstGeom>
        </p:spPr>
        <p:txBody>
          <a:bodyPr anchor="b"/>
          <a:lstStyle>
            <a:lvl1pPr>
              <a:defRPr lang="en-US" sz="5400" kern="1200" smtClean="0">
                <a:solidFill>
                  <a:schemeClr val="tx1"/>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A3A75FC-78D2-4EF5-884F-11B7BACF799A}"/>
              </a:ext>
            </a:extLst>
          </p:cNvPr>
          <p:cNvSpPr>
            <a:spLocks noGrp="1"/>
          </p:cNvSpPr>
          <p:nvPr>
            <p:ph type="pic" idx="1"/>
          </p:nvPr>
        </p:nvSpPr>
        <p:spPr>
          <a:xfrm>
            <a:off x="5183187" y="987425"/>
            <a:ext cx="644648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D7CE0BB-D335-4391-A23F-194C575CAF8F}"/>
              </a:ext>
            </a:extLst>
          </p:cNvPr>
          <p:cNvSpPr>
            <a:spLocks noGrp="1"/>
          </p:cNvSpPr>
          <p:nvPr>
            <p:ph type="body" sz="half" idx="2"/>
          </p:nvPr>
        </p:nvSpPr>
        <p:spPr>
          <a:xfrm>
            <a:off x="484632" y="3645074"/>
            <a:ext cx="4287393" cy="2223914"/>
          </a:xfrm>
        </p:spPr>
        <p:txBody>
          <a:bodyPr/>
          <a:lstStyle>
            <a:lvl1pPr marL="0" indent="0">
              <a:buNone/>
              <a:defRPr lang="en-US" sz="240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7701E1-B97B-4DA5-B9AD-07B7C12476AE}"/>
              </a:ext>
            </a:extLst>
          </p:cNvPr>
          <p:cNvSpPr>
            <a:spLocks noGrp="1"/>
          </p:cNvSpPr>
          <p:nvPr>
            <p:ph type="dt" sz="half" idx="10"/>
          </p:nvPr>
        </p:nvSpPr>
        <p:spPr/>
        <p:txBody>
          <a:bodyPr/>
          <a:lstStyle/>
          <a:p>
            <a:fld id="{81B8F32D-D8B6-4B9E-9CBF-DCAC30B7B93D}" type="datetimeFigureOut">
              <a:rPr lang="en-US" smtClean="0"/>
              <a:t>12/24/2022</a:t>
            </a:fld>
            <a:endParaRPr lang="en-US"/>
          </a:p>
        </p:txBody>
      </p:sp>
      <p:sp>
        <p:nvSpPr>
          <p:cNvPr id="6" name="Footer Placeholder 5">
            <a:extLst>
              <a:ext uri="{FF2B5EF4-FFF2-40B4-BE49-F238E27FC236}">
                <a16:creationId xmlns:a16="http://schemas.microsoft.com/office/drawing/2014/main" id="{076D9CF8-F42F-4618-9F26-8BFE56487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CA2023-1ECA-4A96-BDC7-F7FA4368BE1B}"/>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4020558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87A535-3CAC-46BC-B2B2-3AE83EC3A561}"/>
              </a:ext>
            </a:extLst>
          </p:cNvPr>
          <p:cNvSpPr>
            <a:spLocks noGrp="1"/>
          </p:cNvSpPr>
          <p:nvPr>
            <p:ph type="title"/>
          </p:nvPr>
        </p:nvSpPr>
        <p:spPr>
          <a:xfrm>
            <a:off x="482600" y="978408"/>
            <a:ext cx="10506991" cy="215309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D8EBDBD-59EC-46ED-BE79-6D37B531D692}"/>
              </a:ext>
            </a:extLst>
          </p:cNvPr>
          <p:cNvSpPr>
            <a:spLocks noGrp="1"/>
          </p:cNvSpPr>
          <p:nvPr>
            <p:ph type="body" idx="1"/>
          </p:nvPr>
        </p:nvSpPr>
        <p:spPr>
          <a:xfrm>
            <a:off x="482600" y="3306870"/>
            <a:ext cx="10506991" cy="257272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5921F5C-FD3D-42C7-90F4-5ECE6FFCFE7F}"/>
              </a:ext>
            </a:extLst>
          </p:cNvPr>
          <p:cNvSpPr>
            <a:spLocks noGrp="1"/>
          </p:cNvSpPr>
          <p:nvPr>
            <p:ph type="dt" sz="half" idx="2"/>
          </p:nvPr>
        </p:nvSpPr>
        <p:spPr>
          <a:xfrm>
            <a:off x="484632" y="100584"/>
            <a:ext cx="2743200" cy="365125"/>
          </a:xfrm>
          <a:prstGeom prst="rect">
            <a:avLst/>
          </a:prstGeom>
        </p:spPr>
        <p:txBody>
          <a:bodyPr vert="horz" lIns="91440" tIns="45720" rIns="91440" bIns="45720" rtlCol="0" anchor="ctr"/>
          <a:lstStyle>
            <a:lvl1pPr algn="l">
              <a:defRPr sz="900">
                <a:solidFill>
                  <a:schemeClr val="tx1"/>
                </a:solidFill>
              </a:defRPr>
            </a:lvl1pPr>
          </a:lstStyle>
          <a:p>
            <a:fld id="{81B8F32D-D8B6-4B9E-9CBF-DCAC30B7B93D}" type="datetimeFigureOut">
              <a:rPr lang="en-US" smtClean="0"/>
              <a:pPr/>
              <a:t>12/24/2022</a:t>
            </a:fld>
            <a:endParaRPr lang="en-US" dirty="0"/>
          </a:p>
        </p:txBody>
      </p:sp>
      <p:sp>
        <p:nvSpPr>
          <p:cNvPr id="5" name="Footer Placeholder 4">
            <a:extLst>
              <a:ext uri="{FF2B5EF4-FFF2-40B4-BE49-F238E27FC236}">
                <a16:creationId xmlns:a16="http://schemas.microsoft.com/office/drawing/2014/main" id="{0FE63D50-6D0B-4963-97B9-A32AE63235B8}"/>
              </a:ext>
            </a:extLst>
          </p:cNvPr>
          <p:cNvSpPr>
            <a:spLocks noGrp="1"/>
          </p:cNvSpPr>
          <p:nvPr>
            <p:ph type="ftr" sz="quarter" idx="3"/>
          </p:nvPr>
        </p:nvSpPr>
        <p:spPr>
          <a:xfrm>
            <a:off x="484632" y="6419088"/>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826B5E08-CAC3-4C87-B143-5F8956AE905D}"/>
              </a:ext>
            </a:extLst>
          </p:cNvPr>
          <p:cNvSpPr>
            <a:spLocks noGrp="1"/>
          </p:cNvSpPr>
          <p:nvPr>
            <p:ph type="sldNum" sz="quarter" idx="4"/>
          </p:nvPr>
        </p:nvSpPr>
        <p:spPr>
          <a:xfrm>
            <a:off x="10989591" y="100584"/>
            <a:ext cx="640080" cy="365125"/>
          </a:xfrm>
          <a:prstGeom prst="rect">
            <a:avLst/>
          </a:prstGeom>
        </p:spPr>
        <p:txBody>
          <a:bodyPr vert="horz" lIns="91440" tIns="45720" rIns="91440" bIns="45720" rtlCol="0" anchor="ctr"/>
          <a:lstStyle>
            <a:lvl1pPr algn="r">
              <a:defRPr sz="900">
                <a:solidFill>
                  <a:schemeClr val="tx1"/>
                </a:solidFill>
              </a:defRPr>
            </a:lvl1pPr>
          </a:lstStyle>
          <a:p>
            <a:fld id="{60553ECD-7F6D-420D-93CA-D8D15EB427AC}" type="slidenum">
              <a:rPr lang="en-US" smtClean="0"/>
              <a:pPr/>
              <a:t>‹#›</a:t>
            </a:fld>
            <a:endParaRPr lang="en-US" dirty="0"/>
          </a:p>
        </p:txBody>
      </p:sp>
      <p:cxnSp>
        <p:nvCxnSpPr>
          <p:cNvPr id="8" name="Straight Connector 7">
            <a:extLst>
              <a:ext uri="{FF2B5EF4-FFF2-40B4-BE49-F238E27FC236}">
                <a16:creationId xmlns:a16="http://schemas.microsoft.com/office/drawing/2014/main" id="{108D74AC-B125-4E11-BA53-E9E383966DF8}"/>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9DC76EBE-FB9D-4054-B5D8-19E3EAFE40B2}"/>
              </a:ext>
              <a:ext uri="{C183D7F6-B498-43B3-948B-1728B52AA6E4}">
                <adec:decorative xmlns:adec="http://schemas.microsoft.com/office/drawing/2017/decorative" val="1"/>
              </a:ext>
            </a:extLst>
          </p:cNvPr>
          <p:cNvCxnSpPr>
            <a:cxnSpLocks/>
          </p:cNvCxnSpPr>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53867756"/>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05" r:id="rId6"/>
    <p:sldLayoutId id="2147483801" r:id="rId7"/>
    <p:sldLayoutId id="2147483802" r:id="rId8"/>
    <p:sldLayoutId id="2147483803" r:id="rId9"/>
    <p:sldLayoutId id="2147483804" r:id="rId10"/>
    <p:sldLayoutId id="2147483806" r:id="rId11"/>
  </p:sldLayoutIdLst>
  <p:txStyles>
    <p:titleStyle>
      <a:lvl1pPr algn="l" defTabSz="914400" rtl="0" eaLnBrk="1" latinLnBrk="0" hangingPunct="1">
        <a:lnSpc>
          <a:spcPct val="100000"/>
        </a:lnSpc>
        <a:spcBef>
          <a:spcPct val="0"/>
        </a:spcBef>
        <a:buNone/>
        <a:defRPr sz="66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biblia.com/bible/nkjv/Acts%202.42"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biblia.com/bible/nkjv/Matt%2015.9" TargetMode="External"/><Relationship Id="rId4" Type="http://schemas.openxmlformats.org/officeDocument/2006/relationships/hyperlink" Target="https://biblia.com/bible/nkjv/Gal%204.9-11"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biblia.com/bible/nkjv/Acts%2020.7" TargetMode="External"/><Relationship Id="rId2" Type="http://schemas.openxmlformats.org/officeDocument/2006/relationships/hyperlink" Target="https://biblia.com/bible/nkjv/1%20Cor%2011.23-26" TargetMode="External"/><Relationship Id="rId1" Type="http://schemas.openxmlformats.org/officeDocument/2006/relationships/slideLayout" Target="../slideLayouts/slideLayout2.xml"/><Relationship Id="rId4" Type="http://schemas.openxmlformats.org/officeDocument/2006/relationships/hyperlink" Target="https://biblia.com/bible/nkjv/Acts%202.36-38"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35F60170-91B4-45F0-B88B-9C07AEC464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728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E09215-537B-34F0-FF39-400079D59FBE}"/>
              </a:ext>
            </a:extLst>
          </p:cNvPr>
          <p:cNvSpPr>
            <a:spLocks noGrp="1"/>
          </p:cNvSpPr>
          <p:nvPr>
            <p:ph type="ctrTitle"/>
          </p:nvPr>
        </p:nvSpPr>
        <p:spPr>
          <a:xfrm>
            <a:off x="432906" y="702870"/>
            <a:ext cx="5053494" cy="3093468"/>
          </a:xfrm>
        </p:spPr>
        <p:txBody>
          <a:bodyPr anchor="b">
            <a:normAutofit/>
          </a:bodyPr>
          <a:lstStyle/>
          <a:p>
            <a:r>
              <a:rPr lang="en-US"/>
              <a:t>The birth of christ</a:t>
            </a:r>
          </a:p>
        </p:txBody>
      </p:sp>
      <p:sp>
        <p:nvSpPr>
          <p:cNvPr id="3" name="Subtitle 2">
            <a:extLst>
              <a:ext uri="{FF2B5EF4-FFF2-40B4-BE49-F238E27FC236}">
                <a16:creationId xmlns:a16="http://schemas.microsoft.com/office/drawing/2014/main" id="{191FC6E9-6BA2-14F3-A04F-87D2639E8776}"/>
              </a:ext>
            </a:extLst>
          </p:cNvPr>
          <p:cNvSpPr>
            <a:spLocks noGrp="1"/>
          </p:cNvSpPr>
          <p:nvPr>
            <p:ph type="subTitle" idx="1"/>
          </p:nvPr>
        </p:nvSpPr>
        <p:spPr>
          <a:xfrm>
            <a:off x="432905" y="4067746"/>
            <a:ext cx="5053494" cy="2163418"/>
          </a:xfrm>
        </p:spPr>
        <p:txBody>
          <a:bodyPr anchor="t">
            <a:normAutofit/>
          </a:bodyPr>
          <a:lstStyle/>
          <a:p>
            <a:r>
              <a:rPr lang="en-US" dirty="0"/>
              <a:t>Mt 1:18-25</a:t>
            </a:r>
          </a:p>
          <a:p>
            <a:endParaRPr lang="en-US" dirty="0"/>
          </a:p>
          <a:p>
            <a:r>
              <a:rPr lang="en-US" dirty="0"/>
              <a:t>Lk 1 &amp; 2</a:t>
            </a:r>
          </a:p>
        </p:txBody>
      </p:sp>
      <p:cxnSp>
        <p:nvCxnSpPr>
          <p:cNvPr id="37" name="Straight Connector 36">
            <a:extLst>
              <a:ext uri="{FF2B5EF4-FFF2-40B4-BE49-F238E27FC236}">
                <a16:creationId xmlns:a16="http://schemas.microsoft.com/office/drawing/2014/main" id="{82A1AB15-495E-4EE0-98F0-89DD89CD14F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4340" y="489855"/>
            <a:ext cx="10032363"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pic>
        <p:nvPicPr>
          <p:cNvPr id="7" name="Picture 6" descr="A picture containing text&#10;&#10;Description automatically generated">
            <a:extLst>
              <a:ext uri="{FF2B5EF4-FFF2-40B4-BE49-F238E27FC236}">
                <a16:creationId xmlns:a16="http://schemas.microsoft.com/office/drawing/2014/main" id="{15775824-B606-8BDE-4FAD-BF966C9F5585}"/>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5970681" y="1734808"/>
            <a:ext cx="4517835" cy="3388376"/>
          </a:xfrm>
          <a:prstGeom prst="rect">
            <a:avLst/>
          </a:prstGeom>
        </p:spPr>
      </p:pic>
      <p:cxnSp>
        <p:nvCxnSpPr>
          <p:cNvPr id="39" name="Straight Connector 38">
            <a:extLst>
              <a:ext uri="{FF2B5EF4-FFF2-40B4-BE49-F238E27FC236}">
                <a16:creationId xmlns:a16="http://schemas.microsoft.com/office/drawing/2014/main" id="{74EEBF2A-B7AF-4EC9-B6F7-BF425E70A0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4340" y="6368138"/>
            <a:ext cx="10032363"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54563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B69DD-73AA-65E3-639F-F82474D200AC}"/>
              </a:ext>
            </a:extLst>
          </p:cNvPr>
          <p:cNvSpPr>
            <a:spLocks noGrp="1"/>
          </p:cNvSpPr>
          <p:nvPr>
            <p:ph type="title"/>
          </p:nvPr>
        </p:nvSpPr>
        <p:spPr/>
        <p:txBody>
          <a:bodyPr/>
          <a:lstStyle/>
          <a:p>
            <a:r>
              <a:rPr lang="en-US" dirty="0"/>
              <a:t>After He was born </a:t>
            </a:r>
            <a:br>
              <a:rPr lang="en-US" dirty="0"/>
            </a:br>
            <a:r>
              <a:rPr lang="en-US" dirty="0"/>
              <a:t>(Mt 2:1-11)</a:t>
            </a:r>
          </a:p>
        </p:txBody>
      </p:sp>
      <p:sp>
        <p:nvSpPr>
          <p:cNvPr id="3" name="Content Placeholder 2">
            <a:extLst>
              <a:ext uri="{FF2B5EF4-FFF2-40B4-BE49-F238E27FC236}">
                <a16:creationId xmlns:a16="http://schemas.microsoft.com/office/drawing/2014/main" id="{EEE29C37-78E8-E8A2-5DD7-EEAF43E071F6}"/>
              </a:ext>
            </a:extLst>
          </p:cNvPr>
          <p:cNvSpPr>
            <a:spLocks noGrp="1"/>
          </p:cNvSpPr>
          <p:nvPr>
            <p:ph idx="1"/>
          </p:nvPr>
        </p:nvSpPr>
        <p:spPr>
          <a:xfrm>
            <a:off x="482600" y="3306870"/>
            <a:ext cx="10194778" cy="2572721"/>
          </a:xfrm>
        </p:spPr>
        <p:txBody>
          <a:bodyPr>
            <a:normAutofit/>
          </a:bodyPr>
          <a:lstStyle/>
          <a:p>
            <a:r>
              <a:rPr lang="en-US" sz="3200" dirty="0"/>
              <a:t>2 Now </a:t>
            </a:r>
            <a:r>
              <a:rPr lang="en-US" sz="3200" dirty="0">
                <a:highlight>
                  <a:srgbClr val="FFFF00"/>
                </a:highlight>
              </a:rPr>
              <a:t>after Jesus was born in Bethlehem of Judea</a:t>
            </a:r>
            <a:r>
              <a:rPr lang="en-US" sz="3200" dirty="0"/>
              <a:t> in the days of Herod the king, behold wise men from the East came to Jerusalem, </a:t>
            </a:r>
            <a:r>
              <a:rPr lang="en-US" sz="3200" baseline="30000" dirty="0"/>
              <a:t>2 </a:t>
            </a:r>
            <a:r>
              <a:rPr lang="en-US" sz="3200" dirty="0"/>
              <a:t>saying, “Where is He who has been born King of the Jews? For we have seen His star in the East and have come to worship Him.”</a:t>
            </a:r>
          </a:p>
        </p:txBody>
      </p:sp>
    </p:spTree>
    <p:extLst>
      <p:ext uri="{BB962C8B-B14F-4D97-AF65-F5344CB8AC3E}">
        <p14:creationId xmlns:p14="http://schemas.microsoft.com/office/powerpoint/2010/main" val="250371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B69DD-73AA-65E3-639F-F82474D200AC}"/>
              </a:ext>
            </a:extLst>
          </p:cNvPr>
          <p:cNvSpPr>
            <a:spLocks noGrp="1"/>
          </p:cNvSpPr>
          <p:nvPr>
            <p:ph type="title"/>
          </p:nvPr>
        </p:nvSpPr>
        <p:spPr/>
        <p:txBody>
          <a:bodyPr/>
          <a:lstStyle/>
          <a:p>
            <a:r>
              <a:rPr lang="en-US" dirty="0"/>
              <a:t>After He was born</a:t>
            </a:r>
            <a:br>
              <a:rPr lang="en-US" dirty="0"/>
            </a:br>
            <a:r>
              <a:rPr lang="en-US" dirty="0"/>
              <a:t>(Mt 2:1-11)</a:t>
            </a:r>
          </a:p>
        </p:txBody>
      </p:sp>
      <p:sp>
        <p:nvSpPr>
          <p:cNvPr id="3" name="Content Placeholder 2">
            <a:extLst>
              <a:ext uri="{FF2B5EF4-FFF2-40B4-BE49-F238E27FC236}">
                <a16:creationId xmlns:a16="http://schemas.microsoft.com/office/drawing/2014/main" id="{EEE29C37-78E8-E8A2-5DD7-EEAF43E071F6}"/>
              </a:ext>
            </a:extLst>
          </p:cNvPr>
          <p:cNvSpPr>
            <a:spLocks noGrp="1"/>
          </p:cNvSpPr>
          <p:nvPr>
            <p:ph idx="1"/>
          </p:nvPr>
        </p:nvSpPr>
        <p:spPr/>
        <p:txBody>
          <a:bodyPr>
            <a:normAutofit/>
          </a:bodyPr>
          <a:lstStyle/>
          <a:p>
            <a:r>
              <a:rPr lang="en-US" sz="3200" dirty="0"/>
              <a:t>2 Now after Jesus was born in Bethlehem of Judea in the days of Herod the king, </a:t>
            </a:r>
            <a:r>
              <a:rPr lang="en-US" sz="3200" dirty="0">
                <a:highlight>
                  <a:srgbClr val="FFFF00"/>
                </a:highlight>
              </a:rPr>
              <a:t>behold wise men from the East came to Jerusalem</a:t>
            </a:r>
            <a:r>
              <a:rPr lang="en-US" sz="3200" dirty="0"/>
              <a:t>, </a:t>
            </a:r>
            <a:r>
              <a:rPr lang="en-US" sz="3200" baseline="30000" dirty="0"/>
              <a:t>2 </a:t>
            </a:r>
            <a:r>
              <a:rPr lang="en-US" sz="3200" dirty="0"/>
              <a:t>saying, “Where is He who has been born King of the Jews? For we have seen His star in the East and have come to worship Him.”</a:t>
            </a:r>
          </a:p>
        </p:txBody>
      </p:sp>
    </p:spTree>
    <p:extLst>
      <p:ext uri="{BB962C8B-B14F-4D97-AF65-F5344CB8AC3E}">
        <p14:creationId xmlns:p14="http://schemas.microsoft.com/office/powerpoint/2010/main" val="1400331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B69DD-73AA-65E3-639F-F82474D200AC}"/>
              </a:ext>
            </a:extLst>
          </p:cNvPr>
          <p:cNvSpPr>
            <a:spLocks noGrp="1"/>
          </p:cNvSpPr>
          <p:nvPr>
            <p:ph type="title"/>
          </p:nvPr>
        </p:nvSpPr>
        <p:spPr/>
        <p:txBody>
          <a:bodyPr/>
          <a:lstStyle/>
          <a:p>
            <a:r>
              <a:rPr lang="en-US" dirty="0"/>
              <a:t>After He was born</a:t>
            </a:r>
            <a:br>
              <a:rPr lang="en-US" dirty="0"/>
            </a:br>
            <a:r>
              <a:rPr lang="en-US" dirty="0"/>
              <a:t>(Mt 2:1-11)</a:t>
            </a:r>
          </a:p>
        </p:txBody>
      </p:sp>
      <p:sp>
        <p:nvSpPr>
          <p:cNvPr id="3" name="Content Placeholder 2">
            <a:extLst>
              <a:ext uri="{FF2B5EF4-FFF2-40B4-BE49-F238E27FC236}">
                <a16:creationId xmlns:a16="http://schemas.microsoft.com/office/drawing/2014/main" id="{EEE29C37-78E8-E8A2-5DD7-EEAF43E071F6}"/>
              </a:ext>
            </a:extLst>
          </p:cNvPr>
          <p:cNvSpPr>
            <a:spLocks noGrp="1"/>
          </p:cNvSpPr>
          <p:nvPr>
            <p:ph idx="1"/>
          </p:nvPr>
        </p:nvSpPr>
        <p:spPr>
          <a:xfrm>
            <a:off x="482601" y="3306870"/>
            <a:ext cx="10110372" cy="2572721"/>
          </a:xfrm>
        </p:spPr>
        <p:txBody>
          <a:bodyPr>
            <a:normAutofit/>
          </a:bodyPr>
          <a:lstStyle/>
          <a:p>
            <a:r>
              <a:rPr lang="en-US" sz="3200" baseline="30000" dirty="0"/>
              <a:t>8 </a:t>
            </a:r>
            <a:r>
              <a:rPr lang="en-US" sz="3200" dirty="0"/>
              <a:t>And </a:t>
            </a:r>
            <a:r>
              <a:rPr lang="en-US" sz="3200" dirty="0">
                <a:highlight>
                  <a:srgbClr val="FFFF00"/>
                </a:highlight>
              </a:rPr>
              <a:t>he sent them to Bethlehem</a:t>
            </a:r>
            <a:r>
              <a:rPr lang="en-US" sz="3200" dirty="0"/>
              <a:t> and said, “Go and search carefully for the young Child, and when you have found </a:t>
            </a:r>
            <a:r>
              <a:rPr lang="en-US" sz="3200" i="1" dirty="0"/>
              <a:t>Him,</a:t>
            </a:r>
            <a:r>
              <a:rPr lang="en-US" sz="3200" dirty="0"/>
              <a:t> bring back word to me, that I may come and worship Him also.”</a:t>
            </a:r>
          </a:p>
        </p:txBody>
      </p:sp>
    </p:spTree>
    <p:extLst>
      <p:ext uri="{BB962C8B-B14F-4D97-AF65-F5344CB8AC3E}">
        <p14:creationId xmlns:p14="http://schemas.microsoft.com/office/powerpoint/2010/main" val="2970558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B69DD-73AA-65E3-639F-F82474D200AC}"/>
              </a:ext>
            </a:extLst>
          </p:cNvPr>
          <p:cNvSpPr>
            <a:spLocks noGrp="1"/>
          </p:cNvSpPr>
          <p:nvPr>
            <p:ph type="title"/>
          </p:nvPr>
        </p:nvSpPr>
        <p:spPr/>
        <p:txBody>
          <a:bodyPr/>
          <a:lstStyle/>
          <a:p>
            <a:r>
              <a:rPr lang="en-US" dirty="0"/>
              <a:t>After He was born</a:t>
            </a:r>
            <a:br>
              <a:rPr lang="en-US" dirty="0"/>
            </a:br>
            <a:r>
              <a:rPr lang="en-US" dirty="0"/>
              <a:t>(Mt 2:1-11)</a:t>
            </a:r>
          </a:p>
        </p:txBody>
      </p:sp>
      <p:sp>
        <p:nvSpPr>
          <p:cNvPr id="3" name="Content Placeholder 2">
            <a:extLst>
              <a:ext uri="{FF2B5EF4-FFF2-40B4-BE49-F238E27FC236}">
                <a16:creationId xmlns:a16="http://schemas.microsoft.com/office/drawing/2014/main" id="{EEE29C37-78E8-E8A2-5DD7-EEAF43E071F6}"/>
              </a:ext>
            </a:extLst>
          </p:cNvPr>
          <p:cNvSpPr>
            <a:spLocks noGrp="1"/>
          </p:cNvSpPr>
          <p:nvPr>
            <p:ph idx="1"/>
          </p:nvPr>
        </p:nvSpPr>
        <p:spPr/>
        <p:txBody>
          <a:bodyPr>
            <a:normAutofit/>
          </a:bodyPr>
          <a:lstStyle/>
          <a:p>
            <a:r>
              <a:rPr lang="en-US" sz="3200" baseline="30000" dirty="0"/>
              <a:t>9 </a:t>
            </a:r>
            <a:r>
              <a:rPr lang="en-US" sz="3200" dirty="0"/>
              <a:t>When they heard the king, they departed; and behold, the star which they had seen in the East went before them, till it came and stood over where the young Child was. </a:t>
            </a:r>
            <a:r>
              <a:rPr lang="en-US" sz="3200" baseline="30000" dirty="0"/>
              <a:t>10 </a:t>
            </a:r>
            <a:r>
              <a:rPr lang="en-US" sz="3200" dirty="0"/>
              <a:t>When they saw the star, </a:t>
            </a:r>
            <a:r>
              <a:rPr lang="en-US" sz="3200" dirty="0">
                <a:highlight>
                  <a:srgbClr val="FFFF00"/>
                </a:highlight>
              </a:rPr>
              <a:t>they rejoiced with exceedingly great joy</a:t>
            </a:r>
            <a:r>
              <a:rPr lang="en-US" sz="3200" dirty="0"/>
              <a:t>. </a:t>
            </a:r>
          </a:p>
        </p:txBody>
      </p:sp>
    </p:spTree>
    <p:extLst>
      <p:ext uri="{BB962C8B-B14F-4D97-AF65-F5344CB8AC3E}">
        <p14:creationId xmlns:p14="http://schemas.microsoft.com/office/powerpoint/2010/main" val="3611280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B69DD-73AA-65E3-639F-F82474D200AC}"/>
              </a:ext>
            </a:extLst>
          </p:cNvPr>
          <p:cNvSpPr>
            <a:spLocks noGrp="1"/>
          </p:cNvSpPr>
          <p:nvPr>
            <p:ph type="title"/>
          </p:nvPr>
        </p:nvSpPr>
        <p:spPr/>
        <p:txBody>
          <a:bodyPr/>
          <a:lstStyle/>
          <a:p>
            <a:r>
              <a:rPr lang="en-US" dirty="0"/>
              <a:t>After He was born</a:t>
            </a:r>
            <a:br>
              <a:rPr lang="en-US" dirty="0"/>
            </a:br>
            <a:r>
              <a:rPr lang="en-US" dirty="0"/>
              <a:t>(Mt 2:1-11)</a:t>
            </a:r>
          </a:p>
        </p:txBody>
      </p:sp>
      <p:sp>
        <p:nvSpPr>
          <p:cNvPr id="3" name="Content Placeholder 2">
            <a:extLst>
              <a:ext uri="{FF2B5EF4-FFF2-40B4-BE49-F238E27FC236}">
                <a16:creationId xmlns:a16="http://schemas.microsoft.com/office/drawing/2014/main" id="{EEE29C37-78E8-E8A2-5DD7-EEAF43E071F6}"/>
              </a:ext>
            </a:extLst>
          </p:cNvPr>
          <p:cNvSpPr>
            <a:spLocks noGrp="1"/>
          </p:cNvSpPr>
          <p:nvPr>
            <p:ph idx="1"/>
          </p:nvPr>
        </p:nvSpPr>
        <p:spPr>
          <a:xfrm>
            <a:off x="482601" y="3306870"/>
            <a:ext cx="10208846" cy="2572721"/>
          </a:xfrm>
        </p:spPr>
        <p:txBody>
          <a:bodyPr>
            <a:normAutofit/>
          </a:bodyPr>
          <a:lstStyle/>
          <a:p>
            <a:r>
              <a:rPr lang="en-US" sz="3200" baseline="30000" dirty="0"/>
              <a:t>11 </a:t>
            </a:r>
            <a:r>
              <a:rPr lang="en-US" sz="3200" dirty="0"/>
              <a:t>And </a:t>
            </a:r>
            <a:r>
              <a:rPr lang="en-US" sz="3200" dirty="0">
                <a:highlight>
                  <a:srgbClr val="FFFF00"/>
                </a:highlight>
              </a:rPr>
              <a:t>when they had come into the house, they saw the young Child</a:t>
            </a:r>
            <a:r>
              <a:rPr lang="en-US" sz="3200" dirty="0"/>
              <a:t> with Mary His mother, and fell down and worshiped Him. And when they had opened their treasures, they presented gifts to Him: gold, frankincense, and myrrh.</a:t>
            </a:r>
          </a:p>
        </p:txBody>
      </p:sp>
    </p:spTree>
    <p:extLst>
      <p:ext uri="{BB962C8B-B14F-4D97-AF65-F5344CB8AC3E}">
        <p14:creationId xmlns:p14="http://schemas.microsoft.com/office/powerpoint/2010/main" val="1790859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B69DD-73AA-65E3-639F-F82474D200AC}"/>
              </a:ext>
            </a:extLst>
          </p:cNvPr>
          <p:cNvSpPr>
            <a:spLocks noGrp="1"/>
          </p:cNvSpPr>
          <p:nvPr>
            <p:ph type="title"/>
          </p:nvPr>
        </p:nvSpPr>
        <p:spPr/>
        <p:txBody>
          <a:bodyPr/>
          <a:lstStyle/>
          <a:p>
            <a:r>
              <a:rPr lang="en-US" dirty="0"/>
              <a:t>After He was born</a:t>
            </a:r>
            <a:br>
              <a:rPr lang="en-US" dirty="0"/>
            </a:br>
            <a:r>
              <a:rPr lang="en-US" dirty="0"/>
              <a:t>(Mt 2:1-11)</a:t>
            </a:r>
          </a:p>
        </p:txBody>
      </p:sp>
      <p:sp>
        <p:nvSpPr>
          <p:cNvPr id="3" name="Content Placeholder 2">
            <a:extLst>
              <a:ext uri="{FF2B5EF4-FFF2-40B4-BE49-F238E27FC236}">
                <a16:creationId xmlns:a16="http://schemas.microsoft.com/office/drawing/2014/main" id="{EEE29C37-78E8-E8A2-5DD7-EEAF43E071F6}"/>
              </a:ext>
            </a:extLst>
          </p:cNvPr>
          <p:cNvSpPr>
            <a:spLocks noGrp="1"/>
          </p:cNvSpPr>
          <p:nvPr>
            <p:ph idx="1"/>
          </p:nvPr>
        </p:nvSpPr>
        <p:spPr>
          <a:xfrm>
            <a:off x="482600" y="3306870"/>
            <a:ext cx="10068169" cy="2572721"/>
          </a:xfrm>
        </p:spPr>
        <p:txBody>
          <a:bodyPr>
            <a:normAutofit/>
          </a:bodyPr>
          <a:lstStyle/>
          <a:p>
            <a:r>
              <a:rPr lang="en-US" sz="3200" baseline="30000" dirty="0"/>
              <a:t>11 </a:t>
            </a:r>
            <a:r>
              <a:rPr lang="en-US" sz="3200" dirty="0"/>
              <a:t>And when they had come into the house, they saw the young Child with Mary His mother, and fell down and worshiped Him. And when they had opened their treasures, </a:t>
            </a:r>
            <a:r>
              <a:rPr lang="en-US" sz="3200" dirty="0">
                <a:highlight>
                  <a:srgbClr val="FFFF00"/>
                </a:highlight>
              </a:rPr>
              <a:t>they presented gifts to Him: gold, frankincense, and myrrh.</a:t>
            </a:r>
          </a:p>
        </p:txBody>
      </p:sp>
    </p:spTree>
    <p:extLst>
      <p:ext uri="{BB962C8B-B14F-4D97-AF65-F5344CB8AC3E}">
        <p14:creationId xmlns:p14="http://schemas.microsoft.com/office/powerpoint/2010/main" val="2023923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B69DD-73AA-65E3-639F-F82474D200AC}"/>
              </a:ext>
            </a:extLst>
          </p:cNvPr>
          <p:cNvSpPr>
            <a:spLocks noGrp="1"/>
          </p:cNvSpPr>
          <p:nvPr>
            <p:ph type="title"/>
          </p:nvPr>
        </p:nvSpPr>
        <p:spPr/>
        <p:txBody>
          <a:bodyPr/>
          <a:lstStyle/>
          <a:p>
            <a:r>
              <a:rPr lang="en-US" dirty="0"/>
              <a:t>Born of a Virgin </a:t>
            </a:r>
            <a:br>
              <a:rPr lang="en-US" dirty="0"/>
            </a:br>
            <a:r>
              <a:rPr lang="en-US" dirty="0"/>
              <a:t>(Lk 1:26-35)</a:t>
            </a:r>
          </a:p>
        </p:txBody>
      </p:sp>
      <p:sp>
        <p:nvSpPr>
          <p:cNvPr id="3" name="Content Placeholder 2">
            <a:extLst>
              <a:ext uri="{FF2B5EF4-FFF2-40B4-BE49-F238E27FC236}">
                <a16:creationId xmlns:a16="http://schemas.microsoft.com/office/drawing/2014/main" id="{EEE29C37-78E8-E8A2-5DD7-EEAF43E071F6}"/>
              </a:ext>
            </a:extLst>
          </p:cNvPr>
          <p:cNvSpPr>
            <a:spLocks noGrp="1"/>
          </p:cNvSpPr>
          <p:nvPr>
            <p:ph idx="1"/>
          </p:nvPr>
        </p:nvSpPr>
        <p:spPr/>
        <p:txBody>
          <a:bodyPr>
            <a:normAutofit/>
          </a:bodyPr>
          <a:lstStyle/>
          <a:p>
            <a:r>
              <a:rPr lang="en-US" sz="3200" baseline="30000" dirty="0"/>
              <a:t>26 </a:t>
            </a:r>
            <a:r>
              <a:rPr lang="en-US" sz="3200" dirty="0"/>
              <a:t>Now in the sixth month the angel Gabriel was sent by God to a city of Galilee named Nazareth, </a:t>
            </a:r>
            <a:r>
              <a:rPr lang="en-US" sz="3200" baseline="30000" dirty="0"/>
              <a:t>27 </a:t>
            </a:r>
            <a:r>
              <a:rPr lang="en-US" sz="3200" dirty="0">
                <a:highlight>
                  <a:srgbClr val="FFFF00"/>
                </a:highlight>
              </a:rPr>
              <a:t>to a virgin betrothed to a man whose name was Joseph</a:t>
            </a:r>
            <a:r>
              <a:rPr lang="en-US" sz="3200" dirty="0"/>
              <a:t>, of the house of David. The virgin’s name </a:t>
            </a:r>
            <a:r>
              <a:rPr lang="en-US" sz="3200" i="1" dirty="0"/>
              <a:t>was</a:t>
            </a:r>
            <a:r>
              <a:rPr lang="en-US" sz="3200" dirty="0"/>
              <a:t> Mary.</a:t>
            </a:r>
          </a:p>
        </p:txBody>
      </p:sp>
    </p:spTree>
    <p:extLst>
      <p:ext uri="{BB962C8B-B14F-4D97-AF65-F5344CB8AC3E}">
        <p14:creationId xmlns:p14="http://schemas.microsoft.com/office/powerpoint/2010/main" val="35433643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B69DD-73AA-65E3-639F-F82474D200AC}"/>
              </a:ext>
            </a:extLst>
          </p:cNvPr>
          <p:cNvSpPr>
            <a:spLocks noGrp="1"/>
          </p:cNvSpPr>
          <p:nvPr>
            <p:ph type="title"/>
          </p:nvPr>
        </p:nvSpPr>
        <p:spPr/>
        <p:txBody>
          <a:bodyPr/>
          <a:lstStyle/>
          <a:p>
            <a:r>
              <a:rPr lang="en-US" dirty="0"/>
              <a:t>Born of a Virgin </a:t>
            </a:r>
            <a:br>
              <a:rPr lang="en-US" dirty="0"/>
            </a:br>
            <a:r>
              <a:rPr lang="en-US" dirty="0"/>
              <a:t>(Lk 1:26-35)</a:t>
            </a:r>
          </a:p>
        </p:txBody>
      </p:sp>
      <p:sp>
        <p:nvSpPr>
          <p:cNvPr id="3" name="Content Placeholder 2">
            <a:extLst>
              <a:ext uri="{FF2B5EF4-FFF2-40B4-BE49-F238E27FC236}">
                <a16:creationId xmlns:a16="http://schemas.microsoft.com/office/drawing/2014/main" id="{EEE29C37-78E8-E8A2-5DD7-EEAF43E071F6}"/>
              </a:ext>
            </a:extLst>
          </p:cNvPr>
          <p:cNvSpPr>
            <a:spLocks noGrp="1"/>
          </p:cNvSpPr>
          <p:nvPr>
            <p:ph idx="1"/>
          </p:nvPr>
        </p:nvSpPr>
        <p:spPr>
          <a:xfrm>
            <a:off x="482601" y="3306870"/>
            <a:ext cx="10025966" cy="2572721"/>
          </a:xfrm>
        </p:spPr>
        <p:txBody>
          <a:bodyPr>
            <a:normAutofit/>
          </a:bodyPr>
          <a:lstStyle/>
          <a:p>
            <a:r>
              <a:rPr lang="en-US" sz="3200" baseline="30000" dirty="0"/>
              <a:t>26 </a:t>
            </a:r>
            <a:r>
              <a:rPr lang="en-US" sz="3200" dirty="0"/>
              <a:t>Now in the sixth month the angel Gabriel was sent by God to a city of Galilee named Nazareth, </a:t>
            </a:r>
            <a:r>
              <a:rPr lang="en-US" sz="3200" baseline="30000" dirty="0"/>
              <a:t>27 </a:t>
            </a:r>
            <a:r>
              <a:rPr lang="en-US" sz="3200" dirty="0"/>
              <a:t>to a virgin betrothed to a man whose name was Joseph, of the house of David. </a:t>
            </a:r>
            <a:r>
              <a:rPr lang="en-US" sz="3200" dirty="0">
                <a:highlight>
                  <a:srgbClr val="FFFF00"/>
                </a:highlight>
              </a:rPr>
              <a:t>The virgin’s name </a:t>
            </a:r>
            <a:r>
              <a:rPr lang="en-US" sz="3200" i="1" dirty="0">
                <a:highlight>
                  <a:srgbClr val="FFFF00"/>
                </a:highlight>
              </a:rPr>
              <a:t>was</a:t>
            </a:r>
            <a:r>
              <a:rPr lang="en-US" sz="3200" dirty="0">
                <a:highlight>
                  <a:srgbClr val="FFFF00"/>
                </a:highlight>
              </a:rPr>
              <a:t> Mary</a:t>
            </a:r>
            <a:r>
              <a:rPr lang="en-US" sz="3200" dirty="0"/>
              <a:t>.</a:t>
            </a:r>
          </a:p>
        </p:txBody>
      </p:sp>
    </p:spTree>
    <p:extLst>
      <p:ext uri="{BB962C8B-B14F-4D97-AF65-F5344CB8AC3E}">
        <p14:creationId xmlns:p14="http://schemas.microsoft.com/office/powerpoint/2010/main" val="3640504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B69DD-73AA-65E3-639F-F82474D200AC}"/>
              </a:ext>
            </a:extLst>
          </p:cNvPr>
          <p:cNvSpPr>
            <a:spLocks noGrp="1"/>
          </p:cNvSpPr>
          <p:nvPr>
            <p:ph type="title"/>
          </p:nvPr>
        </p:nvSpPr>
        <p:spPr/>
        <p:txBody>
          <a:bodyPr/>
          <a:lstStyle/>
          <a:p>
            <a:r>
              <a:rPr lang="en-US" dirty="0"/>
              <a:t>Born of a Virgin </a:t>
            </a:r>
            <a:br>
              <a:rPr lang="en-US" dirty="0"/>
            </a:br>
            <a:r>
              <a:rPr lang="en-US" dirty="0"/>
              <a:t>(Lk 1:26-35)</a:t>
            </a:r>
          </a:p>
        </p:txBody>
      </p:sp>
      <p:sp>
        <p:nvSpPr>
          <p:cNvPr id="3" name="Content Placeholder 2">
            <a:extLst>
              <a:ext uri="{FF2B5EF4-FFF2-40B4-BE49-F238E27FC236}">
                <a16:creationId xmlns:a16="http://schemas.microsoft.com/office/drawing/2014/main" id="{EEE29C37-78E8-E8A2-5DD7-EEAF43E071F6}"/>
              </a:ext>
            </a:extLst>
          </p:cNvPr>
          <p:cNvSpPr>
            <a:spLocks noGrp="1"/>
          </p:cNvSpPr>
          <p:nvPr>
            <p:ph idx="1"/>
          </p:nvPr>
        </p:nvSpPr>
        <p:spPr/>
        <p:txBody>
          <a:bodyPr>
            <a:normAutofit/>
          </a:bodyPr>
          <a:lstStyle/>
          <a:p>
            <a:r>
              <a:rPr lang="en-US" sz="3200" baseline="30000" dirty="0"/>
              <a:t>34 </a:t>
            </a:r>
            <a:r>
              <a:rPr lang="en-US" sz="3200" dirty="0"/>
              <a:t>Then Mary said to the angel, “How can this be, since </a:t>
            </a:r>
            <a:r>
              <a:rPr lang="en-US" sz="3200" dirty="0">
                <a:highlight>
                  <a:srgbClr val="FFFF00"/>
                </a:highlight>
              </a:rPr>
              <a:t>I do not know a man</a:t>
            </a:r>
            <a:r>
              <a:rPr lang="en-US" sz="3200" dirty="0"/>
              <a:t>?”</a:t>
            </a:r>
          </a:p>
        </p:txBody>
      </p:sp>
    </p:spTree>
    <p:extLst>
      <p:ext uri="{BB962C8B-B14F-4D97-AF65-F5344CB8AC3E}">
        <p14:creationId xmlns:p14="http://schemas.microsoft.com/office/powerpoint/2010/main" val="382554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B69DD-73AA-65E3-639F-F82474D200AC}"/>
              </a:ext>
            </a:extLst>
          </p:cNvPr>
          <p:cNvSpPr>
            <a:spLocks noGrp="1"/>
          </p:cNvSpPr>
          <p:nvPr>
            <p:ph type="title"/>
          </p:nvPr>
        </p:nvSpPr>
        <p:spPr/>
        <p:txBody>
          <a:bodyPr/>
          <a:lstStyle/>
          <a:p>
            <a:r>
              <a:rPr lang="en-US" dirty="0"/>
              <a:t>Born of the Holy Spirit</a:t>
            </a:r>
            <a:br>
              <a:rPr lang="en-US" dirty="0"/>
            </a:br>
            <a:r>
              <a:rPr lang="en-US" dirty="0"/>
              <a:t>(Lk 1:26-35)</a:t>
            </a:r>
          </a:p>
        </p:txBody>
      </p:sp>
      <p:sp>
        <p:nvSpPr>
          <p:cNvPr id="3" name="Content Placeholder 2">
            <a:extLst>
              <a:ext uri="{FF2B5EF4-FFF2-40B4-BE49-F238E27FC236}">
                <a16:creationId xmlns:a16="http://schemas.microsoft.com/office/drawing/2014/main" id="{EEE29C37-78E8-E8A2-5DD7-EEAF43E071F6}"/>
              </a:ext>
            </a:extLst>
          </p:cNvPr>
          <p:cNvSpPr>
            <a:spLocks noGrp="1"/>
          </p:cNvSpPr>
          <p:nvPr>
            <p:ph idx="1"/>
          </p:nvPr>
        </p:nvSpPr>
        <p:spPr>
          <a:xfrm>
            <a:off x="482600" y="3306870"/>
            <a:ext cx="10152575" cy="2572721"/>
          </a:xfrm>
        </p:spPr>
        <p:txBody>
          <a:bodyPr>
            <a:normAutofit/>
          </a:bodyPr>
          <a:lstStyle/>
          <a:p>
            <a:r>
              <a:rPr lang="en-US" sz="3200" baseline="30000" dirty="0"/>
              <a:t>35 </a:t>
            </a:r>
            <a:r>
              <a:rPr lang="en-US" sz="3200" dirty="0"/>
              <a:t>And the angel answered and said to her, </a:t>
            </a:r>
            <a:r>
              <a:rPr lang="en-US" sz="3200" dirty="0">
                <a:highlight>
                  <a:srgbClr val="FFFF00"/>
                </a:highlight>
              </a:rPr>
              <a:t>“</a:t>
            </a:r>
            <a:r>
              <a:rPr lang="en-US" sz="3200" i="1" dirty="0">
                <a:highlight>
                  <a:srgbClr val="FFFF00"/>
                </a:highlight>
              </a:rPr>
              <a:t>The</a:t>
            </a:r>
            <a:r>
              <a:rPr lang="en-US" sz="3200" dirty="0">
                <a:highlight>
                  <a:srgbClr val="FFFF00"/>
                </a:highlight>
              </a:rPr>
              <a:t> Holy Spirit will come upon you, and the power of the Highest will overshadow you</a:t>
            </a:r>
            <a:r>
              <a:rPr lang="en-US" sz="3200" dirty="0"/>
              <a:t>; therefore, also, that Holy One who is to be born will be called the Son of God.</a:t>
            </a:r>
          </a:p>
        </p:txBody>
      </p:sp>
    </p:spTree>
    <p:extLst>
      <p:ext uri="{BB962C8B-B14F-4D97-AF65-F5344CB8AC3E}">
        <p14:creationId xmlns:p14="http://schemas.microsoft.com/office/powerpoint/2010/main" val="208207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F27A5-B8B8-C5C5-6139-207D632DAA51}"/>
              </a:ext>
            </a:extLst>
          </p:cNvPr>
          <p:cNvSpPr>
            <a:spLocks noGrp="1"/>
          </p:cNvSpPr>
          <p:nvPr>
            <p:ph type="title"/>
          </p:nvPr>
        </p:nvSpPr>
        <p:spPr/>
        <p:txBody>
          <a:bodyPr/>
          <a:lstStyle/>
          <a:p>
            <a:r>
              <a:rPr lang="en-US" dirty="0"/>
              <a:t>Introduction</a:t>
            </a:r>
          </a:p>
        </p:txBody>
      </p:sp>
      <p:sp>
        <p:nvSpPr>
          <p:cNvPr id="6" name="Rectangle 3">
            <a:extLst>
              <a:ext uri="{FF2B5EF4-FFF2-40B4-BE49-F238E27FC236}">
                <a16:creationId xmlns:a16="http://schemas.microsoft.com/office/drawing/2014/main" id="{9A67A34F-79B9-F47D-B1CF-6DCFA7ED9FB9}"/>
              </a:ext>
            </a:extLst>
          </p:cNvPr>
          <p:cNvSpPr>
            <a:spLocks noGrp="1" noChangeArrowheads="1"/>
          </p:cNvSpPr>
          <p:nvPr>
            <p:ph idx="1"/>
          </p:nvPr>
        </p:nvSpPr>
        <p:spPr bwMode="auto">
          <a:xfrm>
            <a:off x="482600" y="2619036"/>
            <a:ext cx="10124440" cy="406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b="1" i="0" u="none" strike="noStrike" cap="none" normalizeH="0" baseline="0" dirty="0">
                <a:ln>
                  <a:noFill/>
                </a:ln>
                <a:solidFill>
                  <a:schemeClr val="tx1"/>
                </a:solidFill>
                <a:effectLst/>
                <a:latin typeface="Arial" panose="020B0604020202020204" pitchFamily="34" charset="0"/>
              </a:rPr>
              <a:t>"Christmas" (December 25th)</a:t>
            </a:r>
            <a:r>
              <a:rPr kumimoji="0" lang="en-US" altLang="en-US" b="0" i="0" u="none" strike="noStrike" cap="none" normalizeH="0" baseline="0" dirty="0">
                <a:ln>
                  <a:noFill/>
                </a:ln>
                <a:solidFill>
                  <a:schemeClr val="tx1"/>
                </a:solidFill>
                <a:effectLst/>
                <a:latin typeface="Arial" panose="020B0604020202020204" pitchFamily="34" charset="0"/>
              </a:rPr>
              <a:t> is an annual holiday celebrated by many... </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b="0" i="0" u="none" strike="noStrike" cap="none" normalizeH="0" baseline="0" dirty="0">
                <a:ln>
                  <a:noFill/>
                </a:ln>
                <a:solidFill>
                  <a:schemeClr val="tx1"/>
                </a:solidFill>
                <a:effectLst/>
                <a:latin typeface="Arial" panose="020B0604020202020204" pitchFamily="34" charset="0"/>
              </a:rPr>
              <a:t>Millions commemorate the birth of Jesus on this day </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b="0" i="0" u="none" strike="noStrike" cap="none" normalizeH="0" baseline="0" dirty="0">
                <a:ln>
                  <a:noFill/>
                </a:ln>
                <a:solidFill>
                  <a:schemeClr val="tx1"/>
                </a:solidFill>
                <a:effectLst/>
                <a:latin typeface="Arial" panose="020B0604020202020204" pitchFamily="34" charset="0"/>
              </a:rPr>
              <a:t>Many consider it one of "the most holy" of religious holidays </a:t>
            </a:r>
          </a:p>
          <a:p>
            <a:pPr marL="0" marR="0" lvl="0" indent="0" algn="l" defTabSz="914400" rtl="0" eaLnBrk="0" fontAlgn="base" latinLnBrk="0" hangingPunct="0">
              <a:lnSpc>
                <a:spcPct val="100000"/>
              </a:lnSpc>
              <a:spcBef>
                <a:spcPct val="0"/>
              </a:spcBef>
              <a:spcAft>
                <a:spcPct val="0"/>
              </a:spcAft>
              <a:buClrTx/>
              <a:buSzTx/>
              <a:tabLst/>
            </a:pPr>
            <a:endParaRPr kumimoji="0" lang="en-US" altLang="en-US"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b="0" i="0" u="none" strike="noStrike" cap="none" normalizeH="0" baseline="0" dirty="0">
                <a:ln>
                  <a:noFill/>
                </a:ln>
                <a:solidFill>
                  <a:schemeClr val="tx1"/>
                </a:solidFill>
                <a:effectLst/>
                <a:latin typeface="Arial" panose="020B0604020202020204" pitchFamily="34" charset="0"/>
              </a:rPr>
              <a:t>Were you aware that...? </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b="0" i="0" u="none" strike="noStrike" cap="none" normalizeH="0" baseline="0" dirty="0">
                <a:ln>
                  <a:noFill/>
                </a:ln>
                <a:solidFill>
                  <a:schemeClr val="tx1"/>
                </a:solidFill>
                <a:effectLst/>
                <a:latin typeface="Arial" panose="020B0604020202020204" pitchFamily="34" charset="0"/>
              </a:rPr>
              <a:t>Christians in the NT did not celebrate the birth of Jesus as an annual observance </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b="0" i="0" u="none" strike="noStrike" cap="none" normalizeH="0" baseline="0" dirty="0">
                <a:ln>
                  <a:noFill/>
                </a:ln>
                <a:solidFill>
                  <a:schemeClr val="tx1"/>
                </a:solidFill>
                <a:effectLst/>
                <a:latin typeface="Arial" panose="020B0604020202020204" pitchFamily="34" charset="0"/>
              </a:rPr>
              <a:t>Most Protestant churches did not begin celebrating Christmas until the 19th century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668649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B69DD-73AA-65E3-639F-F82474D200AC}"/>
              </a:ext>
            </a:extLst>
          </p:cNvPr>
          <p:cNvSpPr>
            <a:spLocks noGrp="1"/>
          </p:cNvSpPr>
          <p:nvPr>
            <p:ph type="title"/>
          </p:nvPr>
        </p:nvSpPr>
        <p:spPr/>
        <p:txBody>
          <a:bodyPr/>
          <a:lstStyle/>
          <a:p>
            <a:r>
              <a:rPr lang="en-US" dirty="0"/>
              <a:t>Who was Born</a:t>
            </a:r>
            <a:br>
              <a:rPr lang="en-US" dirty="0"/>
            </a:br>
            <a:r>
              <a:rPr lang="en-US" dirty="0"/>
              <a:t>(Lk 1:26-35)</a:t>
            </a:r>
          </a:p>
        </p:txBody>
      </p:sp>
      <p:sp>
        <p:nvSpPr>
          <p:cNvPr id="3" name="Content Placeholder 2">
            <a:extLst>
              <a:ext uri="{FF2B5EF4-FFF2-40B4-BE49-F238E27FC236}">
                <a16:creationId xmlns:a16="http://schemas.microsoft.com/office/drawing/2014/main" id="{EEE29C37-78E8-E8A2-5DD7-EEAF43E071F6}"/>
              </a:ext>
            </a:extLst>
          </p:cNvPr>
          <p:cNvSpPr>
            <a:spLocks noGrp="1"/>
          </p:cNvSpPr>
          <p:nvPr>
            <p:ph idx="1"/>
          </p:nvPr>
        </p:nvSpPr>
        <p:spPr>
          <a:xfrm>
            <a:off x="482601" y="3306870"/>
            <a:ext cx="10124440" cy="2572721"/>
          </a:xfrm>
        </p:spPr>
        <p:txBody>
          <a:bodyPr>
            <a:normAutofit/>
          </a:bodyPr>
          <a:lstStyle/>
          <a:p>
            <a:r>
              <a:rPr lang="en-US" sz="3200" baseline="30000" dirty="0"/>
              <a:t>31 </a:t>
            </a:r>
            <a:r>
              <a:rPr lang="en-US" sz="3200" dirty="0"/>
              <a:t>And behold, you will conceive in your womb and bring forth a Son, and shall call His name </a:t>
            </a:r>
            <a:r>
              <a:rPr lang="en-US" sz="3200" cap="small" dirty="0">
                <a:effectLst/>
                <a:highlight>
                  <a:srgbClr val="FFFF00"/>
                </a:highlight>
              </a:rPr>
              <a:t>Jesus</a:t>
            </a:r>
            <a:r>
              <a:rPr lang="en-US" sz="3200" dirty="0"/>
              <a:t>. </a:t>
            </a:r>
            <a:r>
              <a:rPr lang="en-US" sz="3200" baseline="30000" dirty="0"/>
              <a:t>32 </a:t>
            </a:r>
            <a:r>
              <a:rPr lang="en-US" sz="3200" dirty="0"/>
              <a:t>He will be great, and will be called </a:t>
            </a:r>
            <a:r>
              <a:rPr lang="en-US" sz="3200" dirty="0">
                <a:highlight>
                  <a:srgbClr val="FFFF00"/>
                </a:highlight>
              </a:rPr>
              <a:t>the Son of the Highest</a:t>
            </a:r>
            <a:r>
              <a:rPr lang="en-US" sz="3200" dirty="0"/>
              <a:t>; and the Lord God will give Him the throne of His father David</a:t>
            </a:r>
          </a:p>
        </p:txBody>
      </p:sp>
    </p:spTree>
    <p:extLst>
      <p:ext uri="{BB962C8B-B14F-4D97-AF65-F5344CB8AC3E}">
        <p14:creationId xmlns:p14="http://schemas.microsoft.com/office/powerpoint/2010/main" val="1846603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B69DD-73AA-65E3-639F-F82474D200AC}"/>
              </a:ext>
            </a:extLst>
          </p:cNvPr>
          <p:cNvSpPr>
            <a:spLocks noGrp="1"/>
          </p:cNvSpPr>
          <p:nvPr>
            <p:ph type="title"/>
          </p:nvPr>
        </p:nvSpPr>
        <p:spPr/>
        <p:txBody>
          <a:bodyPr/>
          <a:lstStyle/>
          <a:p>
            <a:r>
              <a:rPr lang="en-US" dirty="0"/>
              <a:t>Who was Born</a:t>
            </a:r>
            <a:br>
              <a:rPr lang="en-US" dirty="0"/>
            </a:br>
            <a:r>
              <a:rPr lang="en-US" dirty="0"/>
              <a:t>(Lk 1:26-35)</a:t>
            </a:r>
          </a:p>
        </p:txBody>
      </p:sp>
      <p:sp>
        <p:nvSpPr>
          <p:cNvPr id="3" name="Content Placeholder 2">
            <a:extLst>
              <a:ext uri="{FF2B5EF4-FFF2-40B4-BE49-F238E27FC236}">
                <a16:creationId xmlns:a16="http://schemas.microsoft.com/office/drawing/2014/main" id="{EEE29C37-78E8-E8A2-5DD7-EEAF43E071F6}"/>
              </a:ext>
            </a:extLst>
          </p:cNvPr>
          <p:cNvSpPr>
            <a:spLocks noGrp="1"/>
          </p:cNvSpPr>
          <p:nvPr>
            <p:ph idx="1"/>
          </p:nvPr>
        </p:nvSpPr>
        <p:spPr>
          <a:xfrm>
            <a:off x="482601" y="3306870"/>
            <a:ext cx="10194778" cy="2572721"/>
          </a:xfrm>
        </p:spPr>
        <p:txBody>
          <a:bodyPr>
            <a:normAutofit/>
          </a:bodyPr>
          <a:lstStyle/>
          <a:p>
            <a:r>
              <a:rPr lang="en-US" sz="3200" baseline="30000" dirty="0"/>
              <a:t>35 </a:t>
            </a:r>
            <a:r>
              <a:rPr lang="en-US" sz="3200" dirty="0"/>
              <a:t>And the angel answered and said to her, “</a:t>
            </a:r>
            <a:r>
              <a:rPr lang="en-US" sz="3200" i="1" dirty="0"/>
              <a:t>The</a:t>
            </a:r>
            <a:r>
              <a:rPr lang="en-US" sz="3200" dirty="0"/>
              <a:t> Holy Spirit will come upon you, and the power of the Highest will overshadow you; therefore, also, </a:t>
            </a:r>
            <a:r>
              <a:rPr lang="en-US" sz="3200" dirty="0">
                <a:highlight>
                  <a:srgbClr val="FFFF00"/>
                </a:highlight>
              </a:rPr>
              <a:t>that Holy One who is to be born will be called the Son of God</a:t>
            </a:r>
            <a:r>
              <a:rPr lang="en-US" sz="3200" dirty="0"/>
              <a:t>.</a:t>
            </a:r>
          </a:p>
        </p:txBody>
      </p:sp>
    </p:spTree>
    <p:extLst>
      <p:ext uri="{BB962C8B-B14F-4D97-AF65-F5344CB8AC3E}">
        <p14:creationId xmlns:p14="http://schemas.microsoft.com/office/powerpoint/2010/main" val="41557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B69DD-73AA-65E3-639F-F82474D200AC}"/>
              </a:ext>
            </a:extLst>
          </p:cNvPr>
          <p:cNvSpPr>
            <a:spLocks noGrp="1"/>
          </p:cNvSpPr>
          <p:nvPr>
            <p:ph type="title"/>
          </p:nvPr>
        </p:nvSpPr>
        <p:spPr/>
        <p:txBody>
          <a:bodyPr/>
          <a:lstStyle/>
          <a:p>
            <a:r>
              <a:rPr lang="en-US" dirty="0"/>
              <a:t>Who was Born</a:t>
            </a:r>
            <a:br>
              <a:rPr lang="en-US" dirty="0"/>
            </a:br>
            <a:r>
              <a:rPr lang="en-US" dirty="0"/>
              <a:t>(Lk 1:26-35)</a:t>
            </a:r>
          </a:p>
        </p:txBody>
      </p:sp>
      <p:sp>
        <p:nvSpPr>
          <p:cNvPr id="3" name="Content Placeholder 2">
            <a:extLst>
              <a:ext uri="{FF2B5EF4-FFF2-40B4-BE49-F238E27FC236}">
                <a16:creationId xmlns:a16="http://schemas.microsoft.com/office/drawing/2014/main" id="{EEE29C37-78E8-E8A2-5DD7-EEAF43E071F6}"/>
              </a:ext>
            </a:extLst>
          </p:cNvPr>
          <p:cNvSpPr>
            <a:spLocks noGrp="1"/>
          </p:cNvSpPr>
          <p:nvPr>
            <p:ph idx="1"/>
          </p:nvPr>
        </p:nvSpPr>
        <p:spPr>
          <a:xfrm>
            <a:off x="482600" y="3306870"/>
            <a:ext cx="10166643" cy="2572721"/>
          </a:xfrm>
        </p:spPr>
        <p:txBody>
          <a:bodyPr>
            <a:normAutofit/>
          </a:bodyPr>
          <a:lstStyle/>
          <a:p>
            <a:r>
              <a:rPr lang="en-US" sz="3200" baseline="30000" dirty="0"/>
              <a:t>33 </a:t>
            </a:r>
            <a:r>
              <a:rPr lang="en-US" sz="3200" dirty="0"/>
              <a:t>And He will reign over the house of Jacob forever, and of His kingdom there will be no end.”</a:t>
            </a:r>
          </a:p>
        </p:txBody>
      </p:sp>
    </p:spTree>
    <p:extLst>
      <p:ext uri="{BB962C8B-B14F-4D97-AF65-F5344CB8AC3E}">
        <p14:creationId xmlns:p14="http://schemas.microsoft.com/office/powerpoint/2010/main" val="75305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B69DD-73AA-65E3-639F-F82474D200AC}"/>
              </a:ext>
            </a:extLst>
          </p:cNvPr>
          <p:cNvSpPr>
            <a:spLocks noGrp="1"/>
          </p:cNvSpPr>
          <p:nvPr>
            <p:ph type="title"/>
          </p:nvPr>
        </p:nvSpPr>
        <p:spPr/>
        <p:txBody>
          <a:bodyPr/>
          <a:lstStyle/>
          <a:p>
            <a:r>
              <a:rPr lang="en-US" dirty="0"/>
              <a:t>Where He was Born</a:t>
            </a:r>
            <a:br>
              <a:rPr lang="en-US" dirty="0"/>
            </a:br>
            <a:r>
              <a:rPr lang="en-US" dirty="0"/>
              <a:t>(Lk 2:1-7)</a:t>
            </a:r>
          </a:p>
        </p:txBody>
      </p:sp>
      <p:sp>
        <p:nvSpPr>
          <p:cNvPr id="3" name="Content Placeholder 2">
            <a:extLst>
              <a:ext uri="{FF2B5EF4-FFF2-40B4-BE49-F238E27FC236}">
                <a16:creationId xmlns:a16="http://schemas.microsoft.com/office/drawing/2014/main" id="{EEE29C37-78E8-E8A2-5DD7-EEAF43E071F6}"/>
              </a:ext>
            </a:extLst>
          </p:cNvPr>
          <p:cNvSpPr>
            <a:spLocks noGrp="1"/>
          </p:cNvSpPr>
          <p:nvPr>
            <p:ph idx="1"/>
          </p:nvPr>
        </p:nvSpPr>
        <p:spPr>
          <a:xfrm>
            <a:off x="482600" y="3306870"/>
            <a:ext cx="10124440" cy="2572721"/>
          </a:xfrm>
        </p:spPr>
        <p:txBody>
          <a:bodyPr>
            <a:noAutofit/>
          </a:bodyPr>
          <a:lstStyle/>
          <a:p>
            <a:r>
              <a:rPr lang="en-US" sz="3000" baseline="30000" dirty="0"/>
              <a:t>4 </a:t>
            </a:r>
            <a:r>
              <a:rPr lang="en-US" sz="3000" dirty="0"/>
              <a:t>Joseph also went up from Galilee, out of the city of Nazareth, into </a:t>
            </a:r>
            <a:r>
              <a:rPr lang="en-US" sz="3000" dirty="0">
                <a:highlight>
                  <a:srgbClr val="FFFF00"/>
                </a:highlight>
              </a:rPr>
              <a:t>Judea, to the city of David, which is called Bethlehem</a:t>
            </a:r>
            <a:r>
              <a:rPr lang="en-US" sz="3000" dirty="0"/>
              <a:t>, because he was of the house and lineage of David, </a:t>
            </a:r>
            <a:r>
              <a:rPr lang="en-US" sz="3000" baseline="30000" dirty="0"/>
              <a:t>5 </a:t>
            </a:r>
            <a:r>
              <a:rPr lang="en-US" sz="3000" dirty="0"/>
              <a:t>to be registered with Mary, his betrothed wife, who was with child. </a:t>
            </a:r>
            <a:r>
              <a:rPr lang="en-US" sz="3000" baseline="30000" dirty="0"/>
              <a:t>6 </a:t>
            </a:r>
            <a:r>
              <a:rPr lang="en-US" sz="3000" dirty="0"/>
              <a:t>So it was, that while they were there, the days were completed for her to be delivered</a:t>
            </a:r>
          </a:p>
        </p:txBody>
      </p:sp>
    </p:spTree>
    <p:extLst>
      <p:ext uri="{BB962C8B-B14F-4D97-AF65-F5344CB8AC3E}">
        <p14:creationId xmlns:p14="http://schemas.microsoft.com/office/powerpoint/2010/main" val="283358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B69DD-73AA-65E3-639F-F82474D200AC}"/>
              </a:ext>
            </a:extLst>
          </p:cNvPr>
          <p:cNvSpPr>
            <a:spLocks noGrp="1"/>
          </p:cNvSpPr>
          <p:nvPr>
            <p:ph type="title"/>
          </p:nvPr>
        </p:nvSpPr>
        <p:spPr/>
        <p:txBody>
          <a:bodyPr/>
          <a:lstStyle/>
          <a:p>
            <a:r>
              <a:rPr lang="en-US" dirty="0"/>
              <a:t>Where He was Born</a:t>
            </a:r>
            <a:br>
              <a:rPr lang="en-US" dirty="0"/>
            </a:br>
            <a:r>
              <a:rPr lang="en-US" dirty="0"/>
              <a:t>(Lk 2:1-7)</a:t>
            </a:r>
          </a:p>
        </p:txBody>
      </p:sp>
      <p:sp>
        <p:nvSpPr>
          <p:cNvPr id="3" name="Content Placeholder 2">
            <a:extLst>
              <a:ext uri="{FF2B5EF4-FFF2-40B4-BE49-F238E27FC236}">
                <a16:creationId xmlns:a16="http://schemas.microsoft.com/office/drawing/2014/main" id="{EEE29C37-78E8-E8A2-5DD7-EEAF43E071F6}"/>
              </a:ext>
            </a:extLst>
          </p:cNvPr>
          <p:cNvSpPr>
            <a:spLocks noGrp="1"/>
          </p:cNvSpPr>
          <p:nvPr>
            <p:ph idx="1"/>
          </p:nvPr>
        </p:nvSpPr>
        <p:spPr>
          <a:xfrm>
            <a:off x="482601" y="3306870"/>
            <a:ext cx="10138508" cy="2572721"/>
          </a:xfrm>
        </p:spPr>
        <p:txBody>
          <a:bodyPr>
            <a:noAutofit/>
          </a:bodyPr>
          <a:lstStyle/>
          <a:p>
            <a:r>
              <a:rPr lang="en-US" sz="3000" baseline="30000" dirty="0"/>
              <a:t>4 </a:t>
            </a:r>
            <a:r>
              <a:rPr lang="en-US" sz="3000" dirty="0"/>
              <a:t>Joseph also went up from Galilee, out of the city of Nazareth, into Judea, to the city of David, which is called Bethlehem, because he was of the house and lineage of David, </a:t>
            </a:r>
            <a:r>
              <a:rPr lang="en-US" sz="3000" baseline="30000" dirty="0"/>
              <a:t>5 </a:t>
            </a:r>
            <a:r>
              <a:rPr lang="en-US" sz="3000" dirty="0"/>
              <a:t>to be registered with Mary, his betrothed wife, who was with child. </a:t>
            </a:r>
            <a:r>
              <a:rPr lang="en-US" sz="3000" baseline="30000" dirty="0"/>
              <a:t>6 </a:t>
            </a:r>
            <a:r>
              <a:rPr lang="en-US" sz="3000" dirty="0"/>
              <a:t>So it was, that </a:t>
            </a:r>
            <a:r>
              <a:rPr lang="en-US" sz="3000" dirty="0">
                <a:highlight>
                  <a:srgbClr val="FFFF00"/>
                </a:highlight>
              </a:rPr>
              <a:t>while they were there, the days were completed for her to be delivered</a:t>
            </a:r>
          </a:p>
        </p:txBody>
      </p:sp>
    </p:spTree>
    <p:extLst>
      <p:ext uri="{BB962C8B-B14F-4D97-AF65-F5344CB8AC3E}">
        <p14:creationId xmlns:p14="http://schemas.microsoft.com/office/powerpoint/2010/main" val="3143097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B69DD-73AA-65E3-639F-F82474D200AC}"/>
              </a:ext>
            </a:extLst>
          </p:cNvPr>
          <p:cNvSpPr>
            <a:spLocks noGrp="1"/>
          </p:cNvSpPr>
          <p:nvPr>
            <p:ph type="title"/>
          </p:nvPr>
        </p:nvSpPr>
        <p:spPr/>
        <p:txBody>
          <a:bodyPr/>
          <a:lstStyle/>
          <a:p>
            <a:r>
              <a:rPr lang="en-US" dirty="0"/>
              <a:t>Where He was Born</a:t>
            </a:r>
            <a:br>
              <a:rPr lang="en-US" dirty="0"/>
            </a:br>
            <a:r>
              <a:rPr lang="en-US" dirty="0"/>
              <a:t>(Lk 2:1-7)</a:t>
            </a:r>
          </a:p>
        </p:txBody>
      </p:sp>
      <p:sp>
        <p:nvSpPr>
          <p:cNvPr id="3" name="Content Placeholder 2">
            <a:extLst>
              <a:ext uri="{FF2B5EF4-FFF2-40B4-BE49-F238E27FC236}">
                <a16:creationId xmlns:a16="http://schemas.microsoft.com/office/drawing/2014/main" id="{EEE29C37-78E8-E8A2-5DD7-EEAF43E071F6}"/>
              </a:ext>
            </a:extLst>
          </p:cNvPr>
          <p:cNvSpPr>
            <a:spLocks noGrp="1"/>
          </p:cNvSpPr>
          <p:nvPr>
            <p:ph idx="1"/>
          </p:nvPr>
        </p:nvSpPr>
        <p:spPr/>
        <p:txBody>
          <a:bodyPr>
            <a:noAutofit/>
          </a:bodyPr>
          <a:lstStyle/>
          <a:p>
            <a:r>
              <a:rPr lang="en-US" sz="3200" baseline="30000" dirty="0"/>
              <a:t>7 </a:t>
            </a:r>
            <a:r>
              <a:rPr lang="en-US" sz="3200" dirty="0"/>
              <a:t>And she brought forth her firstborn Son, and wrapped Him in swaddling cloths, and laid Him </a:t>
            </a:r>
            <a:r>
              <a:rPr lang="en-US" sz="3200" dirty="0">
                <a:highlight>
                  <a:srgbClr val="FFFF00"/>
                </a:highlight>
              </a:rPr>
              <a:t>in a manger, because there was no room for them in the inn</a:t>
            </a:r>
            <a:r>
              <a:rPr lang="en-US" sz="3200" dirty="0"/>
              <a:t>.</a:t>
            </a:r>
            <a:endParaRPr lang="en-US" sz="3200" dirty="0">
              <a:highlight>
                <a:srgbClr val="FFFF00"/>
              </a:highlight>
            </a:endParaRPr>
          </a:p>
        </p:txBody>
      </p:sp>
    </p:spTree>
    <p:extLst>
      <p:ext uri="{BB962C8B-B14F-4D97-AF65-F5344CB8AC3E}">
        <p14:creationId xmlns:p14="http://schemas.microsoft.com/office/powerpoint/2010/main" val="273674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B69DD-73AA-65E3-639F-F82474D200AC}"/>
              </a:ext>
            </a:extLst>
          </p:cNvPr>
          <p:cNvSpPr>
            <a:spLocks noGrp="1"/>
          </p:cNvSpPr>
          <p:nvPr>
            <p:ph type="title"/>
          </p:nvPr>
        </p:nvSpPr>
        <p:spPr/>
        <p:txBody>
          <a:bodyPr/>
          <a:lstStyle/>
          <a:p>
            <a:r>
              <a:rPr lang="en-US" dirty="0"/>
              <a:t>Joy Over His Birth</a:t>
            </a:r>
            <a:br>
              <a:rPr lang="en-US" dirty="0"/>
            </a:br>
            <a:r>
              <a:rPr lang="en-US" dirty="0"/>
              <a:t>(Lk 2:8-20)</a:t>
            </a:r>
          </a:p>
        </p:txBody>
      </p:sp>
      <p:sp>
        <p:nvSpPr>
          <p:cNvPr id="3" name="Content Placeholder 2">
            <a:extLst>
              <a:ext uri="{FF2B5EF4-FFF2-40B4-BE49-F238E27FC236}">
                <a16:creationId xmlns:a16="http://schemas.microsoft.com/office/drawing/2014/main" id="{EEE29C37-78E8-E8A2-5DD7-EEAF43E071F6}"/>
              </a:ext>
            </a:extLst>
          </p:cNvPr>
          <p:cNvSpPr>
            <a:spLocks noGrp="1"/>
          </p:cNvSpPr>
          <p:nvPr>
            <p:ph idx="1"/>
          </p:nvPr>
        </p:nvSpPr>
        <p:spPr>
          <a:xfrm>
            <a:off x="482601" y="3306870"/>
            <a:ext cx="10194778" cy="2572721"/>
          </a:xfrm>
        </p:spPr>
        <p:txBody>
          <a:bodyPr>
            <a:noAutofit/>
          </a:bodyPr>
          <a:lstStyle/>
          <a:p>
            <a:r>
              <a:rPr lang="en-US" sz="3200" baseline="30000" dirty="0"/>
              <a:t>10 </a:t>
            </a:r>
            <a:r>
              <a:rPr lang="en-US" sz="3200" dirty="0"/>
              <a:t>Then the angel said to them, “Do not be afraid, for behold, </a:t>
            </a:r>
            <a:r>
              <a:rPr lang="en-US" sz="3200" dirty="0">
                <a:highlight>
                  <a:srgbClr val="FFFF00"/>
                </a:highlight>
              </a:rPr>
              <a:t>I bring you good tidings of great joy which will be to all people</a:t>
            </a:r>
            <a:r>
              <a:rPr lang="en-US" sz="3200" dirty="0"/>
              <a:t>. </a:t>
            </a:r>
            <a:r>
              <a:rPr lang="en-US" sz="3200" baseline="30000" dirty="0"/>
              <a:t>11 </a:t>
            </a:r>
            <a:r>
              <a:rPr lang="en-US" sz="3200" dirty="0"/>
              <a:t>For there is born to you this day in the city of David a Savior, who is Christ the Lord.</a:t>
            </a:r>
            <a:endParaRPr lang="en-US" sz="3200" dirty="0">
              <a:highlight>
                <a:srgbClr val="FFFF00"/>
              </a:highlight>
            </a:endParaRPr>
          </a:p>
        </p:txBody>
      </p:sp>
    </p:spTree>
    <p:extLst>
      <p:ext uri="{BB962C8B-B14F-4D97-AF65-F5344CB8AC3E}">
        <p14:creationId xmlns:p14="http://schemas.microsoft.com/office/powerpoint/2010/main" val="400137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B69DD-73AA-65E3-639F-F82474D200AC}"/>
              </a:ext>
            </a:extLst>
          </p:cNvPr>
          <p:cNvSpPr>
            <a:spLocks noGrp="1"/>
          </p:cNvSpPr>
          <p:nvPr>
            <p:ph type="title"/>
          </p:nvPr>
        </p:nvSpPr>
        <p:spPr/>
        <p:txBody>
          <a:bodyPr/>
          <a:lstStyle/>
          <a:p>
            <a:r>
              <a:rPr lang="en-US" dirty="0"/>
              <a:t>Joy Over His Birth</a:t>
            </a:r>
            <a:br>
              <a:rPr lang="en-US" dirty="0"/>
            </a:br>
            <a:r>
              <a:rPr lang="en-US" dirty="0"/>
              <a:t>(Lk 2:8-20)</a:t>
            </a:r>
          </a:p>
        </p:txBody>
      </p:sp>
      <p:sp>
        <p:nvSpPr>
          <p:cNvPr id="3" name="Content Placeholder 2">
            <a:extLst>
              <a:ext uri="{FF2B5EF4-FFF2-40B4-BE49-F238E27FC236}">
                <a16:creationId xmlns:a16="http://schemas.microsoft.com/office/drawing/2014/main" id="{EEE29C37-78E8-E8A2-5DD7-EEAF43E071F6}"/>
              </a:ext>
            </a:extLst>
          </p:cNvPr>
          <p:cNvSpPr>
            <a:spLocks noGrp="1"/>
          </p:cNvSpPr>
          <p:nvPr>
            <p:ph idx="1"/>
          </p:nvPr>
        </p:nvSpPr>
        <p:spPr/>
        <p:txBody>
          <a:bodyPr>
            <a:noAutofit/>
          </a:bodyPr>
          <a:lstStyle/>
          <a:p>
            <a:r>
              <a:rPr lang="en-US" sz="3200" baseline="30000" dirty="0"/>
              <a:t>13 </a:t>
            </a:r>
            <a:r>
              <a:rPr lang="en-US" sz="3200" dirty="0"/>
              <a:t>And suddenly there was with the angel a multitude of the heavenly host </a:t>
            </a:r>
            <a:r>
              <a:rPr lang="en-US" sz="3200" dirty="0">
                <a:highlight>
                  <a:srgbClr val="FFFF00"/>
                </a:highlight>
              </a:rPr>
              <a:t>praising God and saying</a:t>
            </a:r>
            <a:r>
              <a:rPr lang="en-US" sz="3200" dirty="0"/>
              <a:t>: </a:t>
            </a:r>
            <a:r>
              <a:rPr lang="en-US" sz="3200" baseline="30000" dirty="0"/>
              <a:t>14 </a:t>
            </a:r>
            <a:r>
              <a:rPr lang="en-US" sz="3200" dirty="0"/>
              <a:t>“Glory to God in the highest, And on earth peace, goodwill toward men!”</a:t>
            </a:r>
          </a:p>
          <a:p>
            <a:endParaRPr lang="en-US" sz="3200" dirty="0">
              <a:highlight>
                <a:srgbClr val="FFFF00"/>
              </a:highlight>
            </a:endParaRPr>
          </a:p>
        </p:txBody>
      </p:sp>
    </p:spTree>
    <p:extLst>
      <p:ext uri="{BB962C8B-B14F-4D97-AF65-F5344CB8AC3E}">
        <p14:creationId xmlns:p14="http://schemas.microsoft.com/office/powerpoint/2010/main" val="334837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B69DD-73AA-65E3-639F-F82474D200AC}"/>
              </a:ext>
            </a:extLst>
          </p:cNvPr>
          <p:cNvSpPr>
            <a:spLocks noGrp="1"/>
          </p:cNvSpPr>
          <p:nvPr>
            <p:ph type="title"/>
          </p:nvPr>
        </p:nvSpPr>
        <p:spPr/>
        <p:txBody>
          <a:bodyPr/>
          <a:lstStyle/>
          <a:p>
            <a:r>
              <a:rPr lang="en-US" dirty="0"/>
              <a:t>Joy Over His Birth</a:t>
            </a:r>
            <a:br>
              <a:rPr lang="en-US" dirty="0"/>
            </a:br>
            <a:r>
              <a:rPr lang="en-US" dirty="0"/>
              <a:t>(Lk 2:8-20)</a:t>
            </a:r>
          </a:p>
        </p:txBody>
      </p:sp>
      <p:sp>
        <p:nvSpPr>
          <p:cNvPr id="3" name="Content Placeholder 2">
            <a:extLst>
              <a:ext uri="{FF2B5EF4-FFF2-40B4-BE49-F238E27FC236}">
                <a16:creationId xmlns:a16="http://schemas.microsoft.com/office/drawing/2014/main" id="{EEE29C37-78E8-E8A2-5DD7-EEAF43E071F6}"/>
              </a:ext>
            </a:extLst>
          </p:cNvPr>
          <p:cNvSpPr>
            <a:spLocks noGrp="1"/>
          </p:cNvSpPr>
          <p:nvPr>
            <p:ph idx="1"/>
          </p:nvPr>
        </p:nvSpPr>
        <p:spPr/>
        <p:txBody>
          <a:bodyPr>
            <a:noAutofit/>
          </a:bodyPr>
          <a:lstStyle/>
          <a:p>
            <a:r>
              <a:rPr lang="en-US" sz="3200" baseline="30000" dirty="0"/>
              <a:t>20 </a:t>
            </a:r>
            <a:r>
              <a:rPr lang="en-US" sz="3200" dirty="0"/>
              <a:t>Then the shepherds returned, </a:t>
            </a:r>
            <a:r>
              <a:rPr lang="en-US" sz="3200" dirty="0">
                <a:highlight>
                  <a:srgbClr val="FFFF00"/>
                </a:highlight>
              </a:rPr>
              <a:t>glorifying and praising God</a:t>
            </a:r>
            <a:r>
              <a:rPr lang="en-US" sz="3200" dirty="0"/>
              <a:t> for all the things that they had heard and seen, as it was told them.</a:t>
            </a:r>
            <a:endParaRPr lang="en-US" sz="3200" dirty="0">
              <a:highlight>
                <a:srgbClr val="FFFF00"/>
              </a:highlight>
            </a:endParaRPr>
          </a:p>
        </p:txBody>
      </p:sp>
    </p:spTree>
    <p:extLst>
      <p:ext uri="{BB962C8B-B14F-4D97-AF65-F5344CB8AC3E}">
        <p14:creationId xmlns:p14="http://schemas.microsoft.com/office/powerpoint/2010/main" val="3375490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F27A5-B8B8-C5C5-6139-207D632DAA51}"/>
              </a:ext>
            </a:extLst>
          </p:cNvPr>
          <p:cNvSpPr>
            <a:spLocks noGrp="1"/>
          </p:cNvSpPr>
          <p:nvPr>
            <p:ph type="title"/>
          </p:nvPr>
        </p:nvSpPr>
        <p:spPr/>
        <p:txBody>
          <a:bodyPr/>
          <a:lstStyle/>
          <a:p>
            <a:r>
              <a:rPr lang="en-US" dirty="0"/>
              <a:t>Conclusion</a:t>
            </a:r>
          </a:p>
        </p:txBody>
      </p:sp>
      <p:sp>
        <p:nvSpPr>
          <p:cNvPr id="4" name="Rectangle 2">
            <a:extLst>
              <a:ext uri="{FF2B5EF4-FFF2-40B4-BE49-F238E27FC236}">
                <a16:creationId xmlns:a16="http://schemas.microsoft.com/office/drawing/2014/main" id="{5FDD78A9-A979-29FB-4102-492D4C2E565B}"/>
              </a:ext>
            </a:extLst>
          </p:cNvPr>
          <p:cNvSpPr>
            <a:spLocks noGrp="1" noChangeArrowheads="1"/>
          </p:cNvSpPr>
          <p:nvPr>
            <p:ph idx="1"/>
          </p:nvPr>
        </p:nvSpPr>
        <p:spPr bwMode="auto">
          <a:xfrm>
            <a:off x="482600" y="2535118"/>
            <a:ext cx="10194778" cy="406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b="0" i="0" u="none" strike="noStrike" cap="none" normalizeH="0" baseline="0" dirty="0">
                <a:ln>
                  <a:noFill/>
                </a:ln>
                <a:solidFill>
                  <a:schemeClr val="tx1"/>
                </a:solidFill>
                <a:effectLst/>
                <a:latin typeface="Arial" panose="020B0604020202020204" pitchFamily="34" charset="0"/>
              </a:rPr>
              <a:t>T</a:t>
            </a:r>
            <a:r>
              <a:rPr kumimoji="0" lang="en-US" altLang="en-US" b="1" i="0" u="none" strike="noStrike" cap="none" normalizeH="0" baseline="0" dirty="0">
                <a:ln>
                  <a:noFill/>
                </a:ln>
                <a:solidFill>
                  <a:schemeClr val="tx1"/>
                </a:solidFill>
                <a:effectLst/>
                <a:latin typeface="Arial" panose="020B0604020202020204" pitchFamily="34" charset="0"/>
              </a:rPr>
              <a:t>he significance of the birth of Jesus</a:t>
            </a:r>
            <a:r>
              <a:rPr kumimoji="0" lang="en-US" altLang="en-US" b="0" i="0" u="none" strike="noStrike" cap="none" normalizeH="0" baseline="0" dirty="0">
                <a:ln>
                  <a:noFill/>
                </a:ln>
                <a:solidFill>
                  <a:schemeClr val="tx1"/>
                </a:solidFill>
                <a:effectLst/>
                <a:latin typeface="Arial" panose="020B0604020202020204" pitchFamily="34" charset="0"/>
              </a:rPr>
              <a:t> is that it made possible... </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b="0" i="0" u="none" strike="noStrike" cap="none" normalizeH="0" baseline="0" dirty="0">
                <a:ln>
                  <a:noFill/>
                </a:ln>
                <a:solidFill>
                  <a:schemeClr val="tx1"/>
                </a:solidFill>
                <a:effectLst/>
                <a:latin typeface="Arial" panose="020B0604020202020204" pitchFamily="34" charset="0"/>
              </a:rPr>
              <a:t>The establishment of the kingdom of God </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b="0" i="0" u="none" strike="noStrike" cap="none" normalizeH="0" baseline="0" dirty="0">
                <a:ln>
                  <a:noFill/>
                </a:ln>
                <a:solidFill>
                  <a:schemeClr val="tx1"/>
                </a:solidFill>
                <a:effectLst/>
                <a:latin typeface="Arial" panose="020B0604020202020204" pitchFamily="34" charset="0"/>
              </a:rPr>
              <a:t>Redemption and salvation from sin for both Jew and Gentile </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b="0" i="0" u="none" strike="noStrike" cap="none" normalizeH="0" baseline="0" dirty="0">
                <a:ln>
                  <a:noFill/>
                </a:ln>
                <a:solidFill>
                  <a:schemeClr val="tx1"/>
                </a:solidFill>
                <a:effectLst/>
                <a:latin typeface="Arial" panose="020B0604020202020204" pitchFamily="34" charset="0"/>
              </a:rPr>
              <a:t>Peace and goodwill among men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b="0" i="0" u="none" strike="noStrike" cap="none" normalizeH="0" baseline="0" dirty="0">
                <a:ln>
                  <a:noFill/>
                </a:ln>
                <a:solidFill>
                  <a:schemeClr val="tx1"/>
                </a:solidFill>
                <a:effectLst/>
                <a:latin typeface="Arial" panose="020B0604020202020204" pitchFamily="34" charset="0"/>
              </a:rPr>
              <a:t>Of course, such things would not have been possible without the subsequent... </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b="0" i="0" u="none" strike="noStrike" cap="none" normalizeH="0" baseline="0" dirty="0">
                <a:ln>
                  <a:noFill/>
                </a:ln>
                <a:solidFill>
                  <a:schemeClr val="tx1"/>
                </a:solidFill>
                <a:effectLst/>
                <a:latin typeface="Arial" panose="020B0604020202020204" pitchFamily="34" charset="0"/>
              </a:rPr>
              <a:t>Suffering and death of Jesus on the cross </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b="0" i="0" u="none" strike="noStrike" cap="none" normalizeH="0" baseline="0" dirty="0">
                <a:ln>
                  <a:noFill/>
                </a:ln>
                <a:solidFill>
                  <a:schemeClr val="tx1"/>
                </a:solidFill>
                <a:effectLst/>
                <a:latin typeface="Arial" panose="020B0604020202020204" pitchFamily="34" charset="0"/>
              </a:rPr>
              <a:t>Resurrection and ascension of Christ to the right hand of God </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b="0" i="0" u="none" strike="noStrike" cap="none" normalizeH="0" baseline="0" dirty="0">
                <a:ln>
                  <a:noFill/>
                </a:ln>
                <a:solidFill>
                  <a:schemeClr val="tx1"/>
                </a:solidFill>
                <a:effectLst/>
                <a:latin typeface="Arial" panose="020B0604020202020204" pitchFamily="34" charset="0"/>
              </a:rPr>
              <a:t>Sending the Holy Spirit to guide the apostles into all the truth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939427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F27A5-B8B8-C5C5-6139-207D632DAA51}"/>
              </a:ext>
            </a:extLst>
          </p:cNvPr>
          <p:cNvSpPr>
            <a:spLocks noGrp="1"/>
          </p:cNvSpPr>
          <p:nvPr>
            <p:ph type="title"/>
          </p:nvPr>
        </p:nvSpPr>
        <p:spPr/>
        <p:txBody>
          <a:bodyPr/>
          <a:lstStyle/>
          <a:p>
            <a:r>
              <a:rPr lang="en-US" dirty="0"/>
              <a:t>Introduction</a:t>
            </a:r>
          </a:p>
        </p:txBody>
      </p:sp>
      <p:sp>
        <p:nvSpPr>
          <p:cNvPr id="4" name="Rectangle 1">
            <a:extLst>
              <a:ext uri="{FF2B5EF4-FFF2-40B4-BE49-F238E27FC236}">
                <a16:creationId xmlns:a16="http://schemas.microsoft.com/office/drawing/2014/main" id="{406A3242-D154-B893-8504-DB704B22C650}"/>
              </a:ext>
            </a:extLst>
          </p:cNvPr>
          <p:cNvSpPr>
            <a:spLocks noGrp="1" noChangeArrowheads="1"/>
          </p:cNvSpPr>
          <p:nvPr>
            <p:ph idx="1"/>
          </p:nvPr>
        </p:nvSpPr>
        <p:spPr bwMode="auto">
          <a:xfrm>
            <a:off x="482600" y="2798279"/>
            <a:ext cx="10377658"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b="0" i="0" u="none" strike="noStrike" cap="none" normalizeH="0" baseline="0" dirty="0">
                <a:ln>
                  <a:noFill/>
                </a:ln>
                <a:solidFill>
                  <a:schemeClr val="tx1"/>
                </a:solidFill>
                <a:effectLst/>
                <a:latin typeface="Arial" panose="020B0604020202020204" pitchFamily="34" charset="0"/>
              </a:rPr>
              <a:t>Many churches today do not celebrate "Christmas" per se... </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b="0" i="0" u="none" strike="noStrike" cap="none" normalizeH="0" baseline="0" dirty="0">
                <a:ln>
                  <a:noFill/>
                </a:ln>
                <a:solidFill>
                  <a:schemeClr val="tx1"/>
                </a:solidFill>
                <a:effectLst/>
                <a:latin typeface="Arial" panose="020B0604020202020204" pitchFamily="34" charset="0"/>
              </a:rPr>
              <a:t>They are content to abide in the apostles' doctrine - </a:t>
            </a:r>
            <a:r>
              <a:rPr kumimoji="0" lang="en-US" altLang="en-US" b="1" i="0" u="none" strike="noStrike" cap="none" normalizeH="0" baseline="0" dirty="0">
                <a:ln>
                  <a:noFill/>
                </a:ln>
                <a:solidFill>
                  <a:schemeClr val="tx2"/>
                </a:solidFill>
                <a:effectLst/>
                <a:latin typeface="Arial" panose="020B0604020202020204" pitchFamily="34" charset="0"/>
                <a:hlinkClick r:id="rId3">
                  <a:extLst>
                    <a:ext uri="{A12FA001-AC4F-418D-AE19-62706E023703}">
                      <ahyp:hlinkClr xmlns:ahyp="http://schemas.microsoft.com/office/drawing/2018/hyperlinkcolor" val="tx"/>
                    </a:ext>
                  </a:extLst>
                </a:hlinkClick>
              </a:rPr>
              <a:t>Ac 2:42</a:t>
            </a:r>
            <a:r>
              <a:rPr kumimoji="0" lang="en-US" altLang="en-US" b="1" i="0" u="none" strike="noStrike" cap="none" normalizeH="0" baseline="0" dirty="0">
                <a:ln>
                  <a:noFill/>
                </a:ln>
                <a:solidFill>
                  <a:schemeClr val="tx2"/>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b="0" i="0" u="none" strike="noStrike" cap="none" normalizeH="0" baseline="0" dirty="0">
                <a:ln>
                  <a:noFill/>
                </a:ln>
                <a:solidFill>
                  <a:schemeClr val="tx1"/>
                </a:solidFill>
                <a:effectLst/>
                <a:latin typeface="Arial" panose="020B0604020202020204" pitchFamily="34" charset="0"/>
              </a:rPr>
              <a:t>They note Paul's warning regarding religious holidays - cf. </a:t>
            </a:r>
            <a:r>
              <a:rPr kumimoji="0" lang="en-US" altLang="en-US" b="1" i="0" u="none" strike="noStrike" cap="none" normalizeH="0" baseline="0" dirty="0">
                <a:ln>
                  <a:noFill/>
                </a:ln>
                <a:solidFill>
                  <a:schemeClr val="tx2"/>
                </a:solidFill>
                <a:effectLst/>
                <a:latin typeface="Arial" panose="020B0604020202020204" pitchFamily="34" charset="0"/>
                <a:hlinkClick r:id="rId4">
                  <a:extLst>
                    <a:ext uri="{A12FA001-AC4F-418D-AE19-62706E023703}">
                      <ahyp:hlinkClr xmlns:ahyp="http://schemas.microsoft.com/office/drawing/2018/hyperlinkcolor" val="tx"/>
                    </a:ext>
                  </a:extLst>
                </a:hlinkClick>
              </a:rPr>
              <a:t>Ga 4:9-11</a:t>
            </a:r>
            <a:r>
              <a:rPr kumimoji="0" lang="en-US" altLang="en-US" b="1" i="0" u="none" strike="noStrike" cap="none" normalizeH="0" baseline="0" dirty="0">
                <a:ln>
                  <a:noFill/>
                </a:ln>
                <a:solidFill>
                  <a:schemeClr val="tx2"/>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b="0" i="0" u="none" strike="noStrike" cap="none" normalizeH="0" baseline="0" dirty="0">
                <a:ln>
                  <a:noFill/>
                </a:ln>
                <a:solidFill>
                  <a:schemeClr val="tx1"/>
                </a:solidFill>
                <a:effectLst/>
                <a:latin typeface="Arial" panose="020B0604020202020204" pitchFamily="34" charset="0"/>
              </a:rPr>
              <a:t>They value Jesus' warning regarding the traditions of men - cf. </a:t>
            </a:r>
            <a:r>
              <a:rPr kumimoji="0" lang="en-US" altLang="en-US" b="1" i="0" u="none" strike="noStrike" cap="none" normalizeH="0" baseline="0" dirty="0">
                <a:ln>
                  <a:noFill/>
                </a:ln>
                <a:solidFill>
                  <a:schemeClr val="tx2"/>
                </a:solidFill>
                <a:effectLst/>
                <a:latin typeface="Arial" panose="020B0604020202020204" pitchFamily="34" charset="0"/>
                <a:hlinkClick r:id="rId5">
                  <a:extLst>
                    <a:ext uri="{A12FA001-AC4F-418D-AE19-62706E023703}">
                      <ahyp:hlinkClr xmlns:ahyp="http://schemas.microsoft.com/office/drawing/2018/hyperlinkcolor" val="tx"/>
                    </a:ext>
                  </a:extLst>
                </a:hlinkClick>
              </a:rPr>
              <a:t>Mt 15:9</a:t>
            </a:r>
            <a:endParaRPr kumimoji="0" lang="en-US" altLang="en-US" b="1" i="0" u="none" strike="noStrike" cap="none" normalizeH="0" baseline="0" dirty="0">
              <a:ln>
                <a:noFill/>
              </a:ln>
              <a:solidFill>
                <a:schemeClr val="tx2"/>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6099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F27A5-B8B8-C5C5-6139-207D632DAA51}"/>
              </a:ext>
            </a:extLst>
          </p:cNvPr>
          <p:cNvSpPr>
            <a:spLocks noGrp="1"/>
          </p:cNvSpPr>
          <p:nvPr>
            <p:ph type="title"/>
          </p:nvPr>
        </p:nvSpPr>
        <p:spPr/>
        <p:txBody>
          <a:bodyPr/>
          <a:lstStyle/>
          <a:p>
            <a:r>
              <a:rPr lang="en-US" dirty="0"/>
              <a:t>Conclusion</a:t>
            </a:r>
          </a:p>
        </p:txBody>
      </p:sp>
      <p:sp>
        <p:nvSpPr>
          <p:cNvPr id="5" name="Rectangle 2">
            <a:extLst>
              <a:ext uri="{FF2B5EF4-FFF2-40B4-BE49-F238E27FC236}">
                <a16:creationId xmlns:a16="http://schemas.microsoft.com/office/drawing/2014/main" id="{A04E3932-A07B-EC0A-281E-030599FF5514}"/>
              </a:ext>
            </a:extLst>
          </p:cNvPr>
          <p:cNvSpPr>
            <a:spLocks noGrp="1" noChangeArrowheads="1"/>
          </p:cNvSpPr>
          <p:nvPr>
            <p:ph idx="1"/>
          </p:nvPr>
        </p:nvSpPr>
        <p:spPr bwMode="auto">
          <a:xfrm>
            <a:off x="482600" y="2560304"/>
            <a:ext cx="100076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Which may be why Jesus did not ask His disciples to commemorate His birth... </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But His death - </a:t>
            </a:r>
            <a:r>
              <a:rPr kumimoji="0" lang="en-US" altLang="en-US" b="1" i="0" u="none" strike="noStrike" cap="none" normalizeH="0" baseline="0" dirty="0">
                <a:ln>
                  <a:noFill/>
                </a:ln>
                <a:solidFill>
                  <a:schemeClr val="tx2"/>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1Co 11:23-26</a:t>
            </a:r>
            <a:r>
              <a:rPr kumimoji="0" lang="en-US" altLang="en-US" b="0" i="0" u="none" strike="noStrike" cap="none" normalizeH="0" baseline="0" dirty="0">
                <a:ln>
                  <a:noFill/>
                </a:ln>
                <a:solidFill>
                  <a:schemeClr val="tx2"/>
                </a:solidFill>
                <a:effectLst/>
                <a:latin typeface="Arial" panose="020B0604020202020204" pitchFamily="34"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Which they did weekly, not annually - </a:t>
            </a:r>
            <a:r>
              <a:rPr kumimoji="0" lang="en-US" altLang="en-US" b="1" i="0" u="none" strike="noStrike" cap="none" normalizeH="0" baseline="0" dirty="0">
                <a:ln>
                  <a:noFill/>
                </a:ln>
                <a:solidFill>
                  <a:schemeClr val="tx2"/>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Ac 20:7</a:t>
            </a:r>
            <a:endParaRPr kumimoji="0" lang="en-US" altLang="en-US" b="1" i="0" u="none" strike="noStrike" cap="none" normalizeH="0" baseline="0" dirty="0">
              <a:ln>
                <a:noFill/>
              </a:ln>
              <a:solidFill>
                <a:schemeClr val="tx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endParaRPr lang="en-US" altLang="en-US" b="1"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dirty="0">
                <a:latin typeface="Arial" panose="020B0604020202020204" pitchFamily="34" charset="0"/>
                <a:cs typeface="Arial" panose="020B0604020202020204" pitchFamily="34" charset="0"/>
              </a:rPr>
              <a:t>Whenever one reflects on Jesus' birth, they should ask themselves: "He came to be my Lord and Savior, to save me from sins and reign as King in my heart; have I fulfilled the significance of His birth by responding to the significance of His death and resurrection ...?" - cf. </a:t>
            </a:r>
            <a:r>
              <a:rPr lang="en-US" b="1" dirty="0">
                <a:solidFill>
                  <a:schemeClr val="tx2"/>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Ac 2:36-38</a:t>
            </a:r>
            <a:endParaRPr kumimoji="0" lang="en-US" altLang="en-US" b="0" i="0" u="none" strike="noStrike" cap="none" normalizeH="0" baseline="0" dirty="0">
              <a:ln>
                <a:noFill/>
              </a:ln>
              <a:solidFill>
                <a:schemeClr val="tx2"/>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4374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F27A5-B8B8-C5C5-6139-207D632DAA51}"/>
              </a:ext>
            </a:extLst>
          </p:cNvPr>
          <p:cNvSpPr>
            <a:spLocks noGrp="1"/>
          </p:cNvSpPr>
          <p:nvPr>
            <p:ph type="title"/>
          </p:nvPr>
        </p:nvSpPr>
        <p:spPr/>
        <p:txBody>
          <a:bodyPr/>
          <a:lstStyle/>
          <a:p>
            <a:r>
              <a:rPr lang="en-US" dirty="0"/>
              <a:t>Introduction</a:t>
            </a:r>
          </a:p>
        </p:txBody>
      </p:sp>
      <p:sp>
        <p:nvSpPr>
          <p:cNvPr id="5" name="Rectangle 2">
            <a:extLst>
              <a:ext uri="{FF2B5EF4-FFF2-40B4-BE49-F238E27FC236}">
                <a16:creationId xmlns:a16="http://schemas.microsoft.com/office/drawing/2014/main" id="{4DEAB948-8BBC-A2E7-BD49-A3B1D42FF1CD}"/>
              </a:ext>
            </a:extLst>
          </p:cNvPr>
          <p:cNvSpPr>
            <a:spLocks noGrp="1" noChangeArrowheads="1"/>
          </p:cNvSpPr>
          <p:nvPr>
            <p:ph idx="1"/>
          </p:nvPr>
        </p:nvSpPr>
        <p:spPr bwMode="auto">
          <a:xfrm>
            <a:off x="482600" y="2903962"/>
            <a:ext cx="10007600"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b="0" i="0" u="none" strike="noStrike" cap="none" normalizeH="0" baseline="0" dirty="0">
                <a:ln>
                  <a:noFill/>
                </a:ln>
                <a:solidFill>
                  <a:schemeClr val="tx1"/>
                </a:solidFill>
                <a:effectLst/>
                <a:latin typeface="Arial" panose="020B0604020202020204" pitchFamily="34" charset="0"/>
              </a:rPr>
              <a:t>This does not in any way demean the importance of the birth of Jesus... </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b="0" i="0" u="none" strike="noStrike" cap="none" normalizeH="0" baseline="0" dirty="0">
                <a:ln>
                  <a:noFill/>
                </a:ln>
                <a:solidFill>
                  <a:schemeClr val="tx1"/>
                </a:solidFill>
                <a:effectLst/>
                <a:latin typeface="Arial" panose="020B0604020202020204" pitchFamily="34" charset="0"/>
              </a:rPr>
              <a:t>It has great significance to both Christians and non-Christians </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b="0" i="0" u="none" strike="noStrike" cap="none" normalizeH="0" baseline="0" dirty="0">
                <a:ln>
                  <a:noFill/>
                </a:ln>
                <a:solidFill>
                  <a:schemeClr val="tx1"/>
                </a:solidFill>
                <a:effectLst/>
                <a:latin typeface="Arial" panose="020B0604020202020204" pitchFamily="34" charset="0"/>
              </a:rPr>
              <a:t>It is something we should think about often (certainly more than once a year) </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b="0" i="0" u="none" strike="noStrike" cap="none" normalizeH="0" baseline="0" dirty="0">
                <a:ln>
                  <a:noFill/>
                </a:ln>
                <a:solidFill>
                  <a:schemeClr val="tx1"/>
                </a:solidFill>
                <a:effectLst/>
                <a:latin typeface="Arial" panose="020B0604020202020204" pitchFamily="34" charset="0"/>
              </a:rPr>
              <a:t>It is an appropriate subject even at "Christmas time", just as are sermons on... </a:t>
            </a: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2400" b="0" i="0" u="none" strike="noStrike" cap="none" normalizeH="0" baseline="0" dirty="0">
                <a:ln>
                  <a:noFill/>
                </a:ln>
                <a:solidFill>
                  <a:schemeClr val="tx1"/>
                </a:solidFill>
                <a:effectLst/>
                <a:latin typeface="Arial" panose="020B0604020202020204" pitchFamily="34" charset="0"/>
              </a:rPr>
              <a:t>Thankfulness around Thanksgiving </a:t>
            </a:r>
          </a:p>
          <a:p>
            <a:pPr marL="457200" marR="0" lvl="1"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2400" b="0" i="0" u="none" strike="noStrike" cap="none" normalizeH="0" baseline="0" dirty="0">
                <a:ln>
                  <a:noFill/>
                </a:ln>
                <a:solidFill>
                  <a:schemeClr val="tx1"/>
                </a:solidFill>
                <a:effectLst/>
                <a:latin typeface="Arial" panose="020B0604020202020204" pitchFamily="34" charset="0"/>
              </a:rPr>
              <a:t>Mothers on Mother's Day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65640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B69DD-73AA-65E3-639F-F82474D200AC}"/>
              </a:ext>
            </a:extLst>
          </p:cNvPr>
          <p:cNvSpPr>
            <a:spLocks noGrp="1"/>
          </p:cNvSpPr>
          <p:nvPr>
            <p:ph type="title"/>
          </p:nvPr>
        </p:nvSpPr>
        <p:spPr/>
        <p:txBody>
          <a:bodyPr/>
          <a:lstStyle/>
          <a:p>
            <a:r>
              <a:rPr lang="en-US" dirty="0"/>
              <a:t>Born of a Virgin </a:t>
            </a:r>
            <a:br>
              <a:rPr lang="en-US" dirty="0"/>
            </a:br>
            <a:r>
              <a:rPr lang="en-US" dirty="0"/>
              <a:t>(Mt 1:18-25)</a:t>
            </a:r>
          </a:p>
        </p:txBody>
      </p:sp>
      <p:sp>
        <p:nvSpPr>
          <p:cNvPr id="3" name="Content Placeholder 2">
            <a:extLst>
              <a:ext uri="{FF2B5EF4-FFF2-40B4-BE49-F238E27FC236}">
                <a16:creationId xmlns:a16="http://schemas.microsoft.com/office/drawing/2014/main" id="{EEE29C37-78E8-E8A2-5DD7-EEAF43E071F6}"/>
              </a:ext>
            </a:extLst>
          </p:cNvPr>
          <p:cNvSpPr>
            <a:spLocks noGrp="1"/>
          </p:cNvSpPr>
          <p:nvPr>
            <p:ph idx="1"/>
          </p:nvPr>
        </p:nvSpPr>
        <p:spPr/>
        <p:txBody>
          <a:bodyPr>
            <a:normAutofit/>
          </a:bodyPr>
          <a:lstStyle/>
          <a:p>
            <a:r>
              <a:rPr lang="en-US" sz="3200" baseline="30000" dirty="0"/>
              <a:t>18 </a:t>
            </a:r>
            <a:r>
              <a:rPr lang="en-US" sz="3200" dirty="0"/>
              <a:t>Now the birth of Jesus Christ was as follows: After His mother Mary was betrothed to Joseph, </a:t>
            </a:r>
            <a:r>
              <a:rPr lang="en-US" sz="3200" dirty="0">
                <a:highlight>
                  <a:srgbClr val="FFFF00"/>
                </a:highlight>
              </a:rPr>
              <a:t>before they came together</a:t>
            </a:r>
            <a:r>
              <a:rPr lang="en-US" sz="3200" dirty="0"/>
              <a:t>, she was found with child of the Holy Spirit. </a:t>
            </a:r>
          </a:p>
        </p:txBody>
      </p:sp>
    </p:spTree>
    <p:extLst>
      <p:ext uri="{BB962C8B-B14F-4D97-AF65-F5344CB8AC3E}">
        <p14:creationId xmlns:p14="http://schemas.microsoft.com/office/powerpoint/2010/main" val="34323457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B69DD-73AA-65E3-639F-F82474D200AC}"/>
              </a:ext>
            </a:extLst>
          </p:cNvPr>
          <p:cNvSpPr>
            <a:spLocks noGrp="1"/>
          </p:cNvSpPr>
          <p:nvPr>
            <p:ph type="title"/>
          </p:nvPr>
        </p:nvSpPr>
        <p:spPr/>
        <p:txBody>
          <a:bodyPr/>
          <a:lstStyle/>
          <a:p>
            <a:r>
              <a:rPr lang="en-US" dirty="0"/>
              <a:t>Born of a Virgin </a:t>
            </a:r>
            <a:br>
              <a:rPr lang="en-US" dirty="0"/>
            </a:br>
            <a:r>
              <a:rPr lang="en-US" dirty="0"/>
              <a:t>(Mt 1:18-25)</a:t>
            </a:r>
          </a:p>
        </p:txBody>
      </p:sp>
      <p:sp>
        <p:nvSpPr>
          <p:cNvPr id="3" name="Content Placeholder 2">
            <a:extLst>
              <a:ext uri="{FF2B5EF4-FFF2-40B4-BE49-F238E27FC236}">
                <a16:creationId xmlns:a16="http://schemas.microsoft.com/office/drawing/2014/main" id="{EEE29C37-78E8-E8A2-5DD7-EEAF43E071F6}"/>
              </a:ext>
            </a:extLst>
          </p:cNvPr>
          <p:cNvSpPr>
            <a:spLocks noGrp="1"/>
          </p:cNvSpPr>
          <p:nvPr>
            <p:ph idx="1"/>
          </p:nvPr>
        </p:nvSpPr>
        <p:spPr/>
        <p:txBody>
          <a:bodyPr>
            <a:normAutofit/>
          </a:bodyPr>
          <a:lstStyle/>
          <a:p>
            <a:r>
              <a:rPr lang="en-US" sz="3200" baseline="30000" dirty="0"/>
              <a:t>22 </a:t>
            </a:r>
            <a:r>
              <a:rPr lang="en-US" sz="3200" dirty="0"/>
              <a:t>So all this was done that it might be fulfilled which was spoken by the Lord through the prophet, saying: </a:t>
            </a:r>
            <a:r>
              <a:rPr lang="en-US" sz="3200" baseline="30000" dirty="0">
                <a:highlight>
                  <a:srgbClr val="FFFF00"/>
                </a:highlight>
              </a:rPr>
              <a:t>23 </a:t>
            </a:r>
            <a:r>
              <a:rPr lang="en-US" sz="3200" dirty="0">
                <a:highlight>
                  <a:srgbClr val="FFFF00"/>
                </a:highlight>
              </a:rPr>
              <a:t>“Behold, the virgin shall be with child, and bear a Son, and they shall call His name Immanuel</a:t>
            </a:r>
            <a:r>
              <a:rPr lang="en-US" sz="3200" dirty="0"/>
              <a:t>,” which is translated, “God with us.”</a:t>
            </a:r>
          </a:p>
        </p:txBody>
      </p:sp>
    </p:spTree>
    <p:extLst>
      <p:ext uri="{BB962C8B-B14F-4D97-AF65-F5344CB8AC3E}">
        <p14:creationId xmlns:p14="http://schemas.microsoft.com/office/powerpoint/2010/main" val="1546227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B69DD-73AA-65E3-639F-F82474D200AC}"/>
              </a:ext>
            </a:extLst>
          </p:cNvPr>
          <p:cNvSpPr>
            <a:spLocks noGrp="1"/>
          </p:cNvSpPr>
          <p:nvPr>
            <p:ph type="title"/>
          </p:nvPr>
        </p:nvSpPr>
        <p:spPr/>
        <p:txBody>
          <a:bodyPr/>
          <a:lstStyle/>
          <a:p>
            <a:r>
              <a:rPr lang="en-US" dirty="0"/>
              <a:t>Born of a Virgin </a:t>
            </a:r>
            <a:br>
              <a:rPr lang="en-US" dirty="0"/>
            </a:br>
            <a:r>
              <a:rPr lang="en-US" dirty="0"/>
              <a:t>(Mt 1:18-25)</a:t>
            </a:r>
          </a:p>
        </p:txBody>
      </p:sp>
      <p:sp>
        <p:nvSpPr>
          <p:cNvPr id="3" name="Content Placeholder 2">
            <a:extLst>
              <a:ext uri="{FF2B5EF4-FFF2-40B4-BE49-F238E27FC236}">
                <a16:creationId xmlns:a16="http://schemas.microsoft.com/office/drawing/2014/main" id="{EEE29C37-78E8-E8A2-5DD7-EEAF43E071F6}"/>
              </a:ext>
            </a:extLst>
          </p:cNvPr>
          <p:cNvSpPr>
            <a:spLocks noGrp="1"/>
          </p:cNvSpPr>
          <p:nvPr>
            <p:ph idx="1"/>
          </p:nvPr>
        </p:nvSpPr>
        <p:spPr/>
        <p:txBody>
          <a:bodyPr>
            <a:normAutofit/>
          </a:bodyPr>
          <a:lstStyle/>
          <a:p>
            <a:r>
              <a:rPr lang="en-US" sz="3200" baseline="30000" dirty="0"/>
              <a:t>24 </a:t>
            </a:r>
            <a:r>
              <a:rPr lang="en-US" sz="3200" dirty="0"/>
              <a:t>Then Joseph, being aroused from sleep, did as the angel of the Lord commanded him and took to him his wife, </a:t>
            </a:r>
            <a:r>
              <a:rPr lang="en-US" sz="3200" baseline="30000" dirty="0"/>
              <a:t>25 </a:t>
            </a:r>
            <a:r>
              <a:rPr lang="en-US" sz="3200" dirty="0"/>
              <a:t>and </a:t>
            </a:r>
            <a:r>
              <a:rPr lang="en-US" sz="3200" dirty="0">
                <a:highlight>
                  <a:srgbClr val="FFFF00"/>
                </a:highlight>
              </a:rPr>
              <a:t>did not know her till she had brought forth he firstborn Son</a:t>
            </a:r>
            <a:r>
              <a:rPr lang="en-US" sz="3200" dirty="0"/>
              <a:t>. And he called His name </a:t>
            </a:r>
            <a:r>
              <a:rPr lang="en-US" sz="3200" cap="small" dirty="0">
                <a:effectLst/>
              </a:rPr>
              <a:t>Jesus</a:t>
            </a:r>
            <a:r>
              <a:rPr lang="en-US" sz="3200" dirty="0"/>
              <a:t>.</a:t>
            </a:r>
          </a:p>
        </p:txBody>
      </p:sp>
    </p:spTree>
    <p:extLst>
      <p:ext uri="{BB962C8B-B14F-4D97-AF65-F5344CB8AC3E}">
        <p14:creationId xmlns:p14="http://schemas.microsoft.com/office/powerpoint/2010/main" val="3045339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B69DD-73AA-65E3-639F-F82474D200AC}"/>
              </a:ext>
            </a:extLst>
          </p:cNvPr>
          <p:cNvSpPr>
            <a:spLocks noGrp="1"/>
          </p:cNvSpPr>
          <p:nvPr>
            <p:ph type="title"/>
          </p:nvPr>
        </p:nvSpPr>
        <p:spPr/>
        <p:txBody>
          <a:bodyPr/>
          <a:lstStyle/>
          <a:p>
            <a:r>
              <a:rPr lang="en-US" dirty="0"/>
              <a:t>Born of the Holy Spirit         (Mt 1:18-25)   </a:t>
            </a:r>
          </a:p>
        </p:txBody>
      </p:sp>
      <p:sp>
        <p:nvSpPr>
          <p:cNvPr id="3" name="Content Placeholder 2">
            <a:extLst>
              <a:ext uri="{FF2B5EF4-FFF2-40B4-BE49-F238E27FC236}">
                <a16:creationId xmlns:a16="http://schemas.microsoft.com/office/drawing/2014/main" id="{EEE29C37-78E8-E8A2-5DD7-EEAF43E071F6}"/>
              </a:ext>
            </a:extLst>
          </p:cNvPr>
          <p:cNvSpPr>
            <a:spLocks noGrp="1"/>
          </p:cNvSpPr>
          <p:nvPr>
            <p:ph idx="1"/>
          </p:nvPr>
        </p:nvSpPr>
        <p:spPr/>
        <p:txBody>
          <a:bodyPr>
            <a:normAutofit/>
          </a:bodyPr>
          <a:lstStyle/>
          <a:p>
            <a:r>
              <a:rPr lang="en-US" sz="3200" baseline="30000" dirty="0"/>
              <a:t>18 </a:t>
            </a:r>
            <a:r>
              <a:rPr lang="en-US" sz="3200" dirty="0"/>
              <a:t>Now the birth of Jesus Christ was as follows: After His mother Mary was betrothed to Joseph, before they came together, </a:t>
            </a:r>
            <a:r>
              <a:rPr lang="en-US" sz="3200" dirty="0">
                <a:highlight>
                  <a:srgbClr val="FFFF00"/>
                </a:highlight>
              </a:rPr>
              <a:t>she was found with child of the Holy Spirit</a:t>
            </a:r>
            <a:r>
              <a:rPr lang="en-US" sz="3200" dirty="0"/>
              <a:t>. </a:t>
            </a:r>
          </a:p>
        </p:txBody>
      </p:sp>
    </p:spTree>
    <p:extLst>
      <p:ext uri="{BB962C8B-B14F-4D97-AF65-F5344CB8AC3E}">
        <p14:creationId xmlns:p14="http://schemas.microsoft.com/office/powerpoint/2010/main" val="286789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B69DD-73AA-65E3-639F-F82474D200AC}"/>
              </a:ext>
            </a:extLst>
          </p:cNvPr>
          <p:cNvSpPr>
            <a:spLocks noGrp="1"/>
          </p:cNvSpPr>
          <p:nvPr>
            <p:ph type="title"/>
          </p:nvPr>
        </p:nvSpPr>
        <p:spPr/>
        <p:txBody>
          <a:bodyPr/>
          <a:lstStyle/>
          <a:p>
            <a:r>
              <a:rPr lang="en-US" dirty="0"/>
              <a:t>Born of the Holy Spirit</a:t>
            </a:r>
            <a:br>
              <a:rPr lang="en-US" dirty="0"/>
            </a:br>
            <a:r>
              <a:rPr lang="en-US" dirty="0"/>
              <a:t>(Mt 1:18-25)</a:t>
            </a:r>
          </a:p>
        </p:txBody>
      </p:sp>
      <p:sp>
        <p:nvSpPr>
          <p:cNvPr id="3" name="Content Placeholder 2">
            <a:extLst>
              <a:ext uri="{FF2B5EF4-FFF2-40B4-BE49-F238E27FC236}">
                <a16:creationId xmlns:a16="http://schemas.microsoft.com/office/drawing/2014/main" id="{EEE29C37-78E8-E8A2-5DD7-EEAF43E071F6}"/>
              </a:ext>
            </a:extLst>
          </p:cNvPr>
          <p:cNvSpPr>
            <a:spLocks noGrp="1"/>
          </p:cNvSpPr>
          <p:nvPr>
            <p:ph idx="1"/>
          </p:nvPr>
        </p:nvSpPr>
        <p:spPr>
          <a:xfrm>
            <a:off x="482600" y="3306870"/>
            <a:ext cx="10152575" cy="2572721"/>
          </a:xfrm>
        </p:spPr>
        <p:txBody>
          <a:bodyPr>
            <a:normAutofit/>
          </a:bodyPr>
          <a:lstStyle/>
          <a:p>
            <a:r>
              <a:rPr lang="en-US" sz="3200" baseline="30000" dirty="0"/>
              <a:t>20 </a:t>
            </a:r>
            <a:r>
              <a:rPr lang="en-US" sz="3200" dirty="0"/>
              <a:t>But while he thought about these things, behold, an angel of the Lord appeared to him in a dream, saying, “Joseph, son of David, do not be afraid to take to you Mary your wife, for </a:t>
            </a:r>
            <a:r>
              <a:rPr lang="en-US" sz="3200" dirty="0">
                <a:highlight>
                  <a:srgbClr val="FFFF00"/>
                </a:highlight>
              </a:rPr>
              <a:t>that which is conceived in her is of the Holy Spirit.. </a:t>
            </a:r>
          </a:p>
        </p:txBody>
      </p:sp>
    </p:spTree>
    <p:extLst>
      <p:ext uri="{BB962C8B-B14F-4D97-AF65-F5344CB8AC3E}">
        <p14:creationId xmlns:p14="http://schemas.microsoft.com/office/powerpoint/2010/main" val="2687029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LevelVTI">
  <a:themeElements>
    <a:clrScheme name="Custom 88">
      <a:dk1>
        <a:sysClr val="windowText" lastClr="000000"/>
      </a:dk1>
      <a:lt1>
        <a:sysClr val="window" lastClr="FFFFFF"/>
      </a:lt1>
      <a:dk2>
        <a:srgbClr val="182230"/>
      </a:dk2>
      <a:lt2>
        <a:srgbClr val="F2F2F2"/>
      </a:lt2>
      <a:accent1>
        <a:srgbClr val="00BAC8"/>
      </a:accent1>
      <a:accent2>
        <a:srgbClr val="794DFF"/>
      </a:accent2>
      <a:accent3>
        <a:srgbClr val="00D17D"/>
      </a:accent3>
      <a:accent4>
        <a:srgbClr val="E69500"/>
      </a:accent4>
      <a:accent5>
        <a:srgbClr val="FE5D21"/>
      </a:accent5>
      <a:accent6>
        <a:srgbClr val="939393"/>
      </a:accent6>
      <a:hlink>
        <a:srgbClr val="3E8FF1"/>
      </a:hlink>
      <a:folHlink>
        <a:srgbClr val="939393"/>
      </a:folHlink>
    </a:clrScheme>
    <a:fontScheme name="Seaford">
      <a:majorFont>
        <a:latin typeface="Seaford"/>
        <a:ea typeface=""/>
        <a:cs typeface=""/>
      </a:majorFont>
      <a:minorFont>
        <a:latin typeface="Seafor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velVTI" id="{64F43929-0387-4D33-907F-72B939BCAF99}" vid="{D804DF84-3298-4A39-BA0E-21F83D68BC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TotalTime>
  <Words>1857</Words>
  <Application>Microsoft Office PowerPoint</Application>
  <PresentationFormat>Custom</PresentationFormat>
  <Paragraphs>106</Paragraphs>
  <Slides>30</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Seaford</vt:lpstr>
      <vt:lpstr>LevelVTI</vt:lpstr>
      <vt:lpstr>The birth of christ</vt:lpstr>
      <vt:lpstr>Introduction</vt:lpstr>
      <vt:lpstr>Introduction</vt:lpstr>
      <vt:lpstr>Introduction</vt:lpstr>
      <vt:lpstr>Born of a Virgin  (Mt 1:18-25)</vt:lpstr>
      <vt:lpstr>Born of a Virgin  (Mt 1:18-25)</vt:lpstr>
      <vt:lpstr>Born of a Virgin  (Mt 1:18-25)</vt:lpstr>
      <vt:lpstr>Born of the Holy Spirit         (Mt 1:18-25)   </vt:lpstr>
      <vt:lpstr>Born of the Holy Spirit (Mt 1:18-25)</vt:lpstr>
      <vt:lpstr>After He was born  (Mt 2:1-11)</vt:lpstr>
      <vt:lpstr>After He was born (Mt 2:1-11)</vt:lpstr>
      <vt:lpstr>After He was born (Mt 2:1-11)</vt:lpstr>
      <vt:lpstr>After He was born (Mt 2:1-11)</vt:lpstr>
      <vt:lpstr>After He was born (Mt 2:1-11)</vt:lpstr>
      <vt:lpstr>After He was born (Mt 2:1-11)</vt:lpstr>
      <vt:lpstr>Born of a Virgin  (Lk 1:26-35)</vt:lpstr>
      <vt:lpstr>Born of a Virgin  (Lk 1:26-35)</vt:lpstr>
      <vt:lpstr>Born of a Virgin  (Lk 1:26-35)</vt:lpstr>
      <vt:lpstr>Born of the Holy Spirit (Lk 1:26-35)</vt:lpstr>
      <vt:lpstr>Who was Born (Lk 1:26-35)</vt:lpstr>
      <vt:lpstr>Who was Born (Lk 1:26-35)</vt:lpstr>
      <vt:lpstr>Who was Born (Lk 1:26-35)</vt:lpstr>
      <vt:lpstr>Where He was Born (Lk 2:1-7)</vt:lpstr>
      <vt:lpstr>Where He was Born (Lk 2:1-7)</vt:lpstr>
      <vt:lpstr>Where He was Born (Lk 2:1-7)</vt:lpstr>
      <vt:lpstr>Joy Over His Birth (Lk 2:8-20)</vt:lpstr>
      <vt:lpstr>Joy Over His Birth (Lk 2:8-20)</vt:lpstr>
      <vt:lpstr>Joy Over His Birth (Lk 2:8-20)</vt:lpstr>
      <vt:lpstr>Conclusion</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birth of christ</dc:title>
  <dc:creator>Rob Miller</dc:creator>
  <cp:lastModifiedBy>West End</cp:lastModifiedBy>
  <cp:revision>20</cp:revision>
  <dcterms:created xsi:type="dcterms:W3CDTF">2022-12-21T21:43:01Z</dcterms:created>
  <dcterms:modified xsi:type="dcterms:W3CDTF">2022-12-25T01:48:36Z</dcterms:modified>
</cp:coreProperties>
</file>