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84" r:id="rId2"/>
    <p:sldId id="406" r:id="rId3"/>
    <p:sldId id="407" r:id="rId4"/>
    <p:sldId id="408" r:id="rId5"/>
    <p:sldId id="409" r:id="rId6"/>
    <p:sldId id="410" r:id="rId7"/>
    <p:sldId id="411" r:id="rId8"/>
    <p:sldId id="412" r:id="rId9"/>
    <p:sldId id="413" r:id="rId10"/>
    <p:sldId id="414" r:id="rId11"/>
    <p:sldId id="415" r:id="rId12"/>
    <p:sldId id="416" r:id="rId13"/>
    <p:sldId id="417" r:id="rId14"/>
    <p:sldId id="403" r:id="rId15"/>
  </p:sldIdLst>
  <p:sldSz cx="10972800" cy="6858000"/>
  <p:notesSz cx="7010400" cy="9296400"/>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4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3F36"/>
    <a:srgbClr val="3F5A39"/>
    <a:srgbClr val="B6BFCF"/>
    <a:srgbClr val="B66C34"/>
    <a:srgbClr val="A7714D"/>
    <a:srgbClr val="D4D0AF"/>
    <a:srgbClr val="AD9776"/>
    <a:srgbClr val="CFD6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6861" autoAdjust="0"/>
  </p:normalViewPr>
  <p:slideViewPr>
    <p:cSldViewPr snapToGrid="0" snapToObjects="1">
      <p:cViewPr varScale="1">
        <p:scale>
          <a:sx n="53" d="100"/>
          <a:sy n="53" d="100"/>
        </p:scale>
        <p:origin x="1380" y="48"/>
      </p:cViewPr>
      <p:guideLst>
        <p:guide orient="horz" pos="2160"/>
        <p:guide pos="3456"/>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A4EDFD1-EAAA-D2BC-C55A-1C07C57A4C23}"/>
              </a:ext>
            </a:extLst>
          </p:cNvPr>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a:defRPr sz="1200"/>
            </a:lvl1pPr>
          </a:lstStyle>
          <a:p>
            <a:r>
              <a:rPr lang="en-US" altLang="en-US"/>
              <a:t>Romans</a:t>
            </a:r>
          </a:p>
        </p:txBody>
      </p:sp>
      <p:sp>
        <p:nvSpPr>
          <p:cNvPr id="3" name="Date Placeholder 2">
            <a:extLst>
              <a:ext uri="{FF2B5EF4-FFF2-40B4-BE49-F238E27FC236}">
                <a16:creationId xmlns:a16="http://schemas.microsoft.com/office/drawing/2014/main" id="{89AAC472-7CA2-01EC-43A1-77D91751E7F7}"/>
              </a:ext>
            </a:extLst>
          </p:cNvPr>
          <p:cNvSpPr>
            <a:spLocks noGrp="1"/>
          </p:cNvSpPr>
          <p:nvPr>
            <p:ph type="dt" sz="quarter"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r>
              <a:rPr lang="en-US" altLang="en-US"/>
              <a:t>Romans</a:t>
            </a:r>
          </a:p>
        </p:txBody>
      </p:sp>
      <p:sp>
        <p:nvSpPr>
          <p:cNvPr id="4" name="Footer Placeholder 3">
            <a:extLst>
              <a:ext uri="{FF2B5EF4-FFF2-40B4-BE49-F238E27FC236}">
                <a16:creationId xmlns:a16="http://schemas.microsoft.com/office/drawing/2014/main" id="{FD6157B7-C0A1-04E7-3642-1D35BF240F21}"/>
              </a:ext>
            </a:extLst>
          </p:cNvPr>
          <p:cNvSpPr>
            <a:spLocks noGrp="1"/>
          </p:cNvSpPr>
          <p:nvPr>
            <p:ph type="ftr" sz="quarter" idx="2"/>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a:defRPr sz="800"/>
            </a:lvl1pPr>
          </a:lstStyle>
          <a:p>
            <a:r>
              <a:rPr lang="en-US" altLang="en-US"/>
              <a:t>©2015 Bristol Works, Inc. Rose Publishing, Inc. 4733 Torrance Blvd., #259 Torrance, CA 90503 U.S.A. www.rose-publishing.com This page may be reproduced for classroom use only, not for resale.</a:t>
            </a:r>
          </a:p>
        </p:txBody>
      </p:sp>
      <p:sp>
        <p:nvSpPr>
          <p:cNvPr id="5" name="Slide Number Placeholder 4">
            <a:extLst>
              <a:ext uri="{FF2B5EF4-FFF2-40B4-BE49-F238E27FC236}">
                <a16:creationId xmlns:a16="http://schemas.microsoft.com/office/drawing/2014/main" id="{79926D6B-D219-B32F-6C98-2702ED2212A1}"/>
              </a:ext>
            </a:extLst>
          </p:cNvPr>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28FC79D6-74A3-47EA-AE63-0046A79F0027}"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05F1982-5C84-A967-013F-D6210F813400}"/>
              </a:ext>
            </a:extLst>
          </p:cNvPr>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a:defRPr sz="1200"/>
            </a:lvl1pPr>
          </a:lstStyle>
          <a:p>
            <a:r>
              <a:rPr lang="en-US" altLang="en-US"/>
              <a:t>Romans</a:t>
            </a:r>
          </a:p>
        </p:txBody>
      </p:sp>
      <p:sp>
        <p:nvSpPr>
          <p:cNvPr id="3" name="Date Placeholder 2">
            <a:extLst>
              <a:ext uri="{FF2B5EF4-FFF2-40B4-BE49-F238E27FC236}">
                <a16:creationId xmlns:a16="http://schemas.microsoft.com/office/drawing/2014/main" id="{8B205E7B-AE1B-EDC2-AFB2-10D0E7F1A11B}"/>
              </a:ext>
            </a:extLst>
          </p:cNvPr>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fld id="{38A4571F-5F0A-4BD0-9DE0-AB67C2B25DE1}" type="datetime1">
              <a:rPr lang="en-US" altLang="en-US"/>
              <a:pPr/>
              <a:t>1/11/2023</a:t>
            </a:fld>
            <a:endParaRPr lang="en-US" altLang="en-US"/>
          </a:p>
        </p:txBody>
      </p:sp>
      <p:sp>
        <p:nvSpPr>
          <p:cNvPr id="4" name="Slide Image Placeholder 3">
            <a:extLst>
              <a:ext uri="{FF2B5EF4-FFF2-40B4-BE49-F238E27FC236}">
                <a16:creationId xmlns:a16="http://schemas.microsoft.com/office/drawing/2014/main" id="{E5C867A4-19B3-EED8-B7B9-6DDEE941441D}"/>
              </a:ext>
            </a:extLst>
          </p:cNvPr>
          <p:cNvSpPr>
            <a:spLocks noGrp="1" noRot="1" noChangeAspect="1"/>
          </p:cNvSpPr>
          <p:nvPr>
            <p:ph type="sldImg" idx="2"/>
          </p:nvPr>
        </p:nvSpPr>
        <p:spPr>
          <a:xfrm>
            <a:off x="715963" y="696913"/>
            <a:ext cx="5578475" cy="3486150"/>
          </a:xfrm>
          <a:prstGeom prst="rect">
            <a:avLst/>
          </a:prstGeom>
          <a:noFill/>
          <a:ln w="12700">
            <a:solidFill>
              <a:prstClr val="black"/>
            </a:solidFill>
          </a:ln>
        </p:spPr>
        <p:txBody>
          <a:bodyPr vert="horz" wrap="square" lIns="93177" tIns="46589" rIns="93177" bIns="46589" numCol="1" anchor="ctr" anchorCtr="0" compatLnSpc="1">
            <a:prstTxWarp prst="textNoShape">
              <a:avLst/>
            </a:prstTxWarp>
          </a:bodyPr>
          <a:lstStyle/>
          <a:p>
            <a:pPr lvl="0"/>
            <a:endParaRPr lang="en-US" altLang="en-US"/>
          </a:p>
        </p:txBody>
      </p:sp>
      <p:sp>
        <p:nvSpPr>
          <p:cNvPr id="5" name="Notes Placeholder 4">
            <a:extLst>
              <a:ext uri="{FF2B5EF4-FFF2-40B4-BE49-F238E27FC236}">
                <a16:creationId xmlns:a16="http://schemas.microsoft.com/office/drawing/2014/main" id="{28441A10-9724-224F-E320-DD4C159549DF}"/>
              </a:ext>
            </a:extLst>
          </p:cNvPr>
          <p:cNvSpPr>
            <a:spLocks noGrp="1"/>
          </p:cNvSpPr>
          <p:nvPr>
            <p:ph type="body" sz="quarter" idx="3"/>
          </p:nvPr>
        </p:nvSpPr>
        <p:spPr>
          <a:xfrm>
            <a:off x="701040" y="4415790"/>
            <a:ext cx="5608320" cy="4183380"/>
          </a:xfrm>
          <a:prstGeom prst="rect">
            <a:avLst/>
          </a:prstGeom>
        </p:spPr>
        <p:txBody>
          <a:bodyPr vert="horz" wrap="square" lIns="93177" tIns="46589" rIns="93177" bIns="4658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Footer Placeholder 5">
            <a:extLst>
              <a:ext uri="{FF2B5EF4-FFF2-40B4-BE49-F238E27FC236}">
                <a16:creationId xmlns:a16="http://schemas.microsoft.com/office/drawing/2014/main" id="{8C7C0BBE-C17E-ED1E-F908-B5AEF992C3CF}"/>
              </a:ext>
            </a:extLst>
          </p:cNvPr>
          <p:cNvSpPr>
            <a:spLocks noGrp="1"/>
          </p:cNvSpPr>
          <p:nvPr>
            <p:ph type="ftr" sz="quarter" idx="4"/>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a:defRPr sz="1200"/>
            </a:lvl1pPr>
          </a:lstStyle>
          <a:p>
            <a:endParaRPr lang="en-US" altLang="en-US"/>
          </a:p>
        </p:txBody>
      </p:sp>
      <p:sp>
        <p:nvSpPr>
          <p:cNvPr id="7" name="Slide Number Placeholder 6">
            <a:extLst>
              <a:ext uri="{FF2B5EF4-FFF2-40B4-BE49-F238E27FC236}">
                <a16:creationId xmlns:a16="http://schemas.microsoft.com/office/drawing/2014/main" id="{500F68FB-7732-B469-4389-5B47F9C4D4F6}"/>
              </a:ext>
            </a:extLst>
          </p:cNvPr>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BA313294-31B0-48D3-8C5C-AB7F310A663E}" type="slidenum">
              <a:rPr lang="en-US" altLang="en-US"/>
              <a:pPr/>
              <a:t>‹#›</a:t>
            </a:fld>
            <a:endParaRPr lang="en-US" altLang="en-US"/>
          </a:p>
        </p:txBody>
      </p:sp>
    </p:spTree>
  </p:cSld>
  <p:clrMap bg1="lt1" tx1="dk1" bg2="lt2" tx2="dk2" accent1="accent1" accent2="accent2" accent3="accent3" accent4="accent4" accent5="accent5" accent6="accent6" hlink="hlink" folHlink="folHlink"/>
  <p:hf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ＭＳ Ｐゴシック" pitchFamily="4"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Executable Outlines</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2</a:t>
            </a:fld>
            <a:endParaRPr lang="en-US" altLang="en-US"/>
          </a:p>
        </p:txBody>
      </p:sp>
    </p:spTree>
    <p:extLst>
      <p:ext uri="{BB962C8B-B14F-4D97-AF65-F5344CB8AC3E}">
        <p14:creationId xmlns:p14="http://schemas.microsoft.com/office/powerpoint/2010/main" val="1894466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Bibleref.com</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11</a:t>
            </a:fld>
            <a:endParaRPr lang="en-US" altLang="en-US"/>
          </a:p>
        </p:txBody>
      </p:sp>
    </p:spTree>
    <p:extLst>
      <p:ext uri="{BB962C8B-B14F-4D97-AF65-F5344CB8AC3E}">
        <p14:creationId xmlns:p14="http://schemas.microsoft.com/office/powerpoint/2010/main" val="1384828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Holman New Testament Commentary</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12</a:t>
            </a:fld>
            <a:endParaRPr lang="en-US" altLang="en-US"/>
          </a:p>
        </p:txBody>
      </p:sp>
    </p:spTree>
    <p:extLst>
      <p:ext uri="{BB962C8B-B14F-4D97-AF65-F5344CB8AC3E}">
        <p14:creationId xmlns:p14="http://schemas.microsoft.com/office/powerpoint/2010/main" val="36420071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Brent </a:t>
            </a:r>
            <a:r>
              <a:rPr lang="en-US" dirty="0" err="1"/>
              <a:t>Kercheville</a:t>
            </a:r>
            <a:r>
              <a:rPr lang="en-US" dirty="0"/>
              <a:t>, </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13</a:t>
            </a:fld>
            <a:endParaRPr lang="en-US" altLang="en-US"/>
          </a:p>
        </p:txBody>
      </p:sp>
    </p:spTree>
    <p:extLst>
      <p:ext uri="{BB962C8B-B14F-4D97-AF65-F5344CB8AC3E}">
        <p14:creationId xmlns:p14="http://schemas.microsoft.com/office/powerpoint/2010/main" val="27298781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Brent </a:t>
            </a:r>
            <a:r>
              <a:rPr lang="en-US" dirty="0" err="1"/>
              <a:t>Kercheville</a:t>
            </a:r>
            <a:endParaRPr lang="en-US" dirty="0"/>
          </a:p>
        </p:txBody>
      </p:sp>
      <p:sp>
        <p:nvSpPr>
          <p:cNvPr id="4" name="Slide Number Placeholder 3"/>
          <p:cNvSpPr>
            <a:spLocks noGrp="1"/>
          </p:cNvSpPr>
          <p:nvPr>
            <p:ph type="sldNum" sz="quarter" idx="5"/>
          </p:nvPr>
        </p:nvSpPr>
        <p:spPr/>
        <p:txBody>
          <a:bodyPr/>
          <a:lstStyle/>
          <a:p>
            <a:fld id="{BA313294-31B0-48D3-8C5C-AB7F310A663E}" type="slidenum">
              <a:rPr lang="en-US" altLang="en-US" smtClean="0"/>
              <a:pPr/>
              <a:t>14</a:t>
            </a:fld>
            <a:endParaRPr lang="en-US" altLang="en-US"/>
          </a:p>
        </p:txBody>
      </p:sp>
      <p:sp>
        <p:nvSpPr>
          <p:cNvPr id="5" name="Header Placeholder 4">
            <a:extLst>
              <a:ext uri="{FF2B5EF4-FFF2-40B4-BE49-F238E27FC236}">
                <a16:creationId xmlns:a16="http://schemas.microsoft.com/office/drawing/2014/main" id="{8F5878D5-21A0-8DB3-27C1-43DB3C0BC706}"/>
              </a:ext>
            </a:extLst>
          </p:cNvPr>
          <p:cNvSpPr>
            <a:spLocks noGrp="1"/>
          </p:cNvSpPr>
          <p:nvPr>
            <p:ph type="hdr" sz="quarter"/>
          </p:nvPr>
        </p:nvSpPr>
        <p:spPr/>
        <p:txBody>
          <a:bodyPr/>
          <a:lstStyle/>
          <a:p>
            <a:r>
              <a:rPr lang="en-US" altLang="en-US"/>
              <a:t>Romans</a:t>
            </a:r>
          </a:p>
        </p:txBody>
      </p:sp>
    </p:spTree>
    <p:extLst>
      <p:ext uri="{BB962C8B-B14F-4D97-AF65-F5344CB8AC3E}">
        <p14:creationId xmlns:p14="http://schemas.microsoft.com/office/powerpoint/2010/main" val="1116548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Brent </a:t>
            </a:r>
            <a:r>
              <a:rPr lang="en-US" dirty="0" err="1"/>
              <a:t>Kercheville</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3</a:t>
            </a:fld>
            <a:endParaRPr lang="en-US" altLang="en-US"/>
          </a:p>
        </p:txBody>
      </p:sp>
    </p:spTree>
    <p:extLst>
      <p:ext uri="{BB962C8B-B14F-4D97-AF65-F5344CB8AC3E}">
        <p14:creationId xmlns:p14="http://schemas.microsoft.com/office/powerpoint/2010/main" val="3589140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Brent </a:t>
            </a:r>
            <a:r>
              <a:rPr lang="en-US" dirty="0" err="1"/>
              <a:t>Kercheville</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4</a:t>
            </a:fld>
            <a:endParaRPr lang="en-US" altLang="en-US"/>
          </a:p>
        </p:txBody>
      </p:sp>
    </p:spTree>
    <p:extLst>
      <p:ext uri="{BB962C8B-B14F-4D97-AF65-F5344CB8AC3E}">
        <p14:creationId xmlns:p14="http://schemas.microsoft.com/office/powerpoint/2010/main" val="3308622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5</a:t>
            </a:fld>
            <a:endParaRPr lang="en-US" altLang="en-US"/>
          </a:p>
        </p:txBody>
      </p:sp>
    </p:spTree>
    <p:extLst>
      <p:ext uri="{BB962C8B-B14F-4D97-AF65-F5344CB8AC3E}">
        <p14:creationId xmlns:p14="http://schemas.microsoft.com/office/powerpoint/2010/main" val="1543841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Brent </a:t>
            </a:r>
            <a:r>
              <a:rPr lang="en-US" dirty="0" err="1"/>
              <a:t>Kercheville</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6</a:t>
            </a:fld>
            <a:endParaRPr lang="en-US" altLang="en-US"/>
          </a:p>
        </p:txBody>
      </p:sp>
    </p:spTree>
    <p:extLst>
      <p:ext uri="{BB962C8B-B14F-4D97-AF65-F5344CB8AC3E}">
        <p14:creationId xmlns:p14="http://schemas.microsoft.com/office/powerpoint/2010/main" val="26501211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Brent </a:t>
            </a:r>
            <a:r>
              <a:rPr lang="en-US" dirty="0" err="1"/>
              <a:t>Kercheville</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7</a:t>
            </a:fld>
            <a:endParaRPr lang="en-US" altLang="en-US"/>
          </a:p>
        </p:txBody>
      </p:sp>
    </p:spTree>
    <p:extLst>
      <p:ext uri="{BB962C8B-B14F-4D97-AF65-F5344CB8AC3E}">
        <p14:creationId xmlns:p14="http://schemas.microsoft.com/office/powerpoint/2010/main" val="6277669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Brent </a:t>
            </a:r>
            <a:r>
              <a:rPr lang="en-US" dirty="0" err="1"/>
              <a:t>kercheville</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8</a:t>
            </a:fld>
            <a:endParaRPr lang="en-US" altLang="en-US"/>
          </a:p>
        </p:txBody>
      </p:sp>
    </p:spTree>
    <p:extLst>
      <p:ext uri="{BB962C8B-B14F-4D97-AF65-F5344CB8AC3E}">
        <p14:creationId xmlns:p14="http://schemas.microsoft.com/office/powerpoint/2010/main" val="31732157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Bibleref.com, Sermonwriter.com, Brent </a:t>
            </a:r>
            <a:r>
              <a:rPr lang="en-US" dirty="0" err="1"/>
              <a:t>Kercheville</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9</a:t>
            </a:fld>
            <a:endParaRPr lang="en-US" altLang="en-US"/>
          </a:p>
        </p:txBody>
      </p:sp>
    </p:spTree>
    <p:extLst>
      <p:ext uri="{BB962C8B-B14F-4D97-AF65-F5344CB8AC3E}">
        <p14:creationId xmlns:p14="http://schemas.microsoft.com/office/powerpoint/2010/main" val="21279850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Brent </a:t>
            </a:r>
            <a:r>
              <a:rPr lang="en-US" dirty="0" err="1"/>
              <a:t>Kercheville</a:t>
            </a:r>
            <a:r>
              <a:rPr lang="en-US" dirty="0"/>
              <a:t>, sermon writer.com</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10</a:t>
            </a:fld>
            <a:endParaRPr lang="en-US" altLang="en-US"/>
          </a:p>
        </p:txBody>
      </p:sp>
    </p:spTree>
    <p:extLst>
      <p:ext uri="{BB962C8B-B14F-4D97-AF65-F5344CB8AC3E}">
        <p14:creationId xmlns:p14="http://schemas.microsoft.com/office/powerpoint/2010/main" val="409447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1" y="2130427"/>
            <a:ext cx="9243428" cy="1470025"/>
          </a:xfrm>
          <a:effectLst>
            <a:outerShdw blurRad="50800" dist="38100" dir="2700000" algn="tl" rotWithShape="0">
              <a:prstClr val="black">
                <a:alpha val="40000"/>
              </a:prstClr>
            </a:outerShdw>
          </a:effectLst>
        </p:spPr>
        <p:txBody>
          <a:bodyPr/>
          <a:lstStyle>
            <a:lvl1pPr algn="ctr">
              <a:defRPr b="1" cap="small">
                <a:solidFill>
                  <a:schemeClr val="bg1"/>
                </a:solidFill>
                <a:latin typeface="Times New Roman"/>
                <a:cs typeface="Times New Roman"/>
              </a:defRPr>
            </a:lvl1pPr>
          </a:lstStyle>
          <a:p>
            <a:r>
              <a:rPr lang="en-US"/>
              <a:t>Click to edit Master title style</a:t>
            </a:r>
          </a:p>
        </p:txBody>
      </p:sp>
      <p:sp>
        <p:nvSpPr>
          <p:cNvPr id="3" name="Subtitle 2"/>
          <p:cNvSpPr>
            <a:spLocks noGrp="1"/>
          </p:cNvSpPr>
          <p:nvPr>
            <p:ph type="subTitle" idx="1"/>
          </p:nvPr>
        </p:nvSpPr>
        <p:spPr>
          <a:xfrm>
            <a:off x="822961" y="3813392"/>
            <a:ext cx="9243428" cy="797707"/>
          </a:xfrm>
        </p:spPr>
        <p:txBody>
          <a:bodyPr>
            <a:noAutofit/>
          </a:bodyPr>
          <a:lstStyle>
            <a:lvl1pPr marL="0" indent="0" algn="ctr">
              <a:buNone/>
              <a:defRPr sz="3240">
                <a:solidFill>
                  <a:schemeClr val="tx1"/>
                </a:solidFill>
                <a:latin typeface="Savoye LET Plain CC.:1.0"/>
                <a:cs typeface="Savoye LET Plain CC.:1.0"/>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en-US" dirty="0"/>
              <a:t>Click to edit Master subtitle style</a:t>
            </a:r>
          </a:p>
        </p:txBody>
      </p:sp>
      <p:sp>
        <p:nvSpPr>
          <p:cNvPr id="4" name="Date Placeholder 3">
            <a:extLst>
              <a:ext uri="{FF2B5EF4-FFF2-40B4-BE49-F238E27FC236}">
                <a16:creationId xmlns:a16="http://schemas.microsoft.com/office/drawing/2014/main" id="{80B51E56-3255-B9D0-0ADB-5671553D3F57}"/>
              </a:ext>
            </a:extLst>
          </p:cNvPr>
          <p:cNvSpPr>
            <a:spLocks noGrp="1"/>
          </p:cNvSpPr>
          <p:nvPr>
            <p:ph type="dt" sz="half" idx="10"/>
          </p:nvPr>
        </p:nvSpPr>
        <p:spPr/>
        <p:txBody>
          <a:bodyPr/>
          <a:lstStyle>
            <a:lvl1pPr>
              <a:defRPr/>
            </a:lvl1pPr>
          </a:lstStyle>
          <a:p>
            <a:fld id="{D3EA23F3-729E-4517-8E3B-AF056D2F3DD2}" type="datetime1">
              <a:rPr lang="en-US" altLang="en-US"/>
              <a:pPr/>
              <a:t>1/11/2023</a:t>
            </a:fld>
            <a:endParaRPr lang="en-US" altLang="en-US"/>
          </a:p>
        </p:txBody>
      </p:sp>
      <p:sp>
        <p:nvSpPr>
          <p:cNvPr id="5" name="Footer Placeholder 4">
            <a:extLst>
              <a:ext uri="{FF2B5EF4-FFF2-40B4-BE49-F238E27FC236}">
                <a16:creationId xmlns:a16="http://schemas.microsoft.com/office/drawing/2014/main" id="{01E0F8A5-1C81-3018-2474-7712D37447C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69EF68D-203E-6AFF-3980-F27F4B9ADAA3}"/>
              </a:ext>
            </a:extLst>
          </p:cNvPr>
          <p:cNvSpPr>
            <a:spLocks noGrp="1"/>
          </p:cNvSpPr>
          <p:nvPr>
            <p:ph type="sldNum" sz="quarter" idx="12"/>
          </p:nvPr>
        </p:nvSpPr>
        <p:spPr/>
        <p:txBody>
          <a:bodyPr/>
          <a:lstStyle>
            <a:lvl1pPr>
              <a:defRPr/>
            </a:lvl1pPr>
          </a:lstStyle>
          <a:p>
            <a:fld id="{388568A6-A914-4AC0-8FFF-35B4D63F3D53}" type="slidenum">
              <a:rPr lang="en-US" altLang="en-US"/>
              <a:pPr/>
              <a:t>‹#›</a:t>
            </a:fld>
            <a:endParaRPr lang="en-US" altLang="en-US"/>
          </a:p>
        </p:txBody>
      </p:sp>
    </p:spTree>
    <p:extLst>
      <p:ext uri="{BB962C8B-B14F-4D97-AF65-F5344CB8AC3E}">
        <p14:creationId xmlns:p14="http://schemas.microsoft.com/office/powerpoint/2010/main" val="3839058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8A5781-EF43-3AA5-7FFF-42B61BB927D8}"/>
              </a:ext>
            </a:extLst>
          </p:cNvPr>
          <p:cNvSpPr>
            <a:spLocks noGrp="1"/>
          </p:cNvSpPr>
          <p:nvPr>
            <p:ph type="dt" sz="half" idx="10"/>
          </p:nvPr>
        </p:nvSpPr>
        <p:spPr/>
        <p:txBody>
          <a:bodyPr/>
          <a:lstStyle>
            <a:lvl1pPr>
              <a:defRPr/>
            </a:lvl1pPr>
          </a:lstStyle>
          <a:p>
            <a:fld id="{C4110732-4EF4-40E8-8C9A-BCE6FEC856EC}" type="datetime1">
              <a:rPr lang="en-US" altLang="en-US"/>
              <a:pPr/>
              <a:t>1/11/2023</a:t>
            </a:fld>
            <a:endParaRPr lang="en-US" altLang="en-US"/>
          </a:p>
        </p:txBody>
      </p:sp>
      <p:sp>
        <p:nvSpPr>
          <p:cNvPr id="5" name="Footer Placeholder 4">
            <a:extLst>
              <a:ext uri="{FF2B5EF4-FFF2-40B4-BE49-F238E27FC236}">
                <a16:creationId xmlns:a16="http://schemas.microsoft.com/office/drawing/2014/main" id="{5B996061-A9D6-0730-D0CB-8AC87DC23DF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202C131-D5A9-CB89-7BC7-212E7FD2BD29}"/>
              </a:ext>
            </a:extLst>
          </p:cNvPr>
          <p:cNvSpPr>
            <a:spLocks noGrp="1"/>
          </p:cNvSpPr>
          <p:nvPr>
            <p:ph type="sldNum" sz="quarter" idx="12"/>
          </p:nvPr>
        </p:nvSpPr>
        <p:spPr/>
        <p:txBody>
          <a:bodyPr/>
          <a:lstStyle>
            <a:lvl1pPr>
              <a:defRPr/>
            </a:lvl1pPr>
          </a:lstStyle>
          <a:p>
            <a:fld id="{47E67573-6EB8-4BBA-813F-9D464EDFE2D6}" type="slidenum">
              <a:rPr lang="en-US" altLang="en-US"/>
              <a:pPr/>
              <a:t>‹#›</a:t>
            </a:fld>
            <a:endParaRPr lang="en-US" altLang="en-US"/>
          </a:p>
        </p:txBody>
      </p:sp>
    </p:spTree>
    <p:extLst>
      <p:ext uri="{BB962C8B-B14F-4D97-AF65-F5344CB8AC3E}">
        <p14:creationId xmlns:p14="http://schemas.microsoft.com/office/powerpoint/2010/main" val="1630346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74640"/>
            <a:ext cx="24688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8640" y="274640"/>
            <a:ext cx="722376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770773-1FD8-54EE-1F5E-BC66CED5D4AD}"/>
              </a:ext>
            </a:extLst>
          </p:cNvPr>
          <p:cNvSpPr>
            <a:spLocks noGrp="1"/>
          </p:cNvSpPr>
          <p:nvPr>
            <p:ph type="dt" sz="half" idx="10"/>
          </p:nvPr>
        </p:nvSpPr>
        <p:spPr/>
        <p:txBody>
          <a:bodyPr/>
          <a:lstStyle>
            <a:lvl1pPr>
              <a:defRPr/>
            </a:lvl1pPr>
          </a:lstStyle>
          <a:p>
            <a:fld id="{5B7DDD66-4AD4-4736-8A46-312BFC3B0573}" type="datetime1">
              <a:rPr lang="en-US" altLang="en-US"/>
              <a:pPr/>
              <a:t>1/11/2023</a:t>
            </a:fld>
            <a:endParaRPr lang="en-US" altLang="en-US"/>
          </a:p>
        </p:txBody>
      </p:sp>
      <p:sp>
        <p:nvSpPr>
          <p:cNvPr id="5" name="Footer Placeholder 4">
            <a:extLst>
              <a:ext uri="{FF2B5EF4-FFF2-40B4-BE49-F238E27FC236}">
                <a16:creationId xmlns:a16="http://schemas.microsoft.com/office/drawing/2014/main" id="{F3B7C3A8-8888-1BBE-147D-26A921940EE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4D39254-9057-BB37-853D-928EE536A4E6}"/>
              </a:ext>
            </a:extLst>
          </p:cNvPr>
          <p:cNvSpPr>
            <a:spLocks noGrp="1"/>
          </p:cNvSpPr>
          <p:nvPr>
            <p:ph type="sldNum" sz="quarter" idx="12"/>
          </p:nvPr>
        </p:nvSpPr>
        <p:spPr/>
        <p:txBody>
          <a:bodyPr/>
          <a:lstStyle>
            <a:lvl1pPr>
              <a:defRPr/>
            </a:lvl1pPr>
          </a:lstStyle>
          <a:p>
            <a:fld id="{7C9C06A4-2F34-47FF-BE07-14C459648702}" type="slidenum">
              <a:rPr lang="en-US" altLang="en-US"/>
              <a:pPr/>
              <a:t>‹#›</a:t>
            </a:fld>
            <a:endParaRPr lang="en-US" altLang="en-US"/>
          </a:p>
        </p:txBody>
      </p:sp>
    </p:spTree>
    <p:extLst>
      <p:ext uri="{BB962C8B-B14F-4D97-AF65-F5344CB8AC3E}">
        <p14:creationId xmlns:p14="http://schemas.microsoft.com/office/powerpoint/2010/main" val="3744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8640" y="112838"/>
            <a:ext cx="9875520" cy="579170"/>
          </a:xfrm>
        </p:spPr>
        <p:txBody>
          <a:bodyPr>
            <a:noAutofit/>
          </a:bodyPr>
          <a:lstStyle>
            <a:lvl1pPr>
              <a:defRPr sz="2880">
                <a:solidFill>
                  <a:srgbClr val="FFFFFF"/>
                </a:solidFill>
                <a:latin typeface="Arial"/>
                <a:cs typeface="Arial"/>
              </a:defRPr>
            </a:lvl1pPr>
          </a:lstStyle>
          <a:p>
            <a:r>
              <a:rPr lang="en-US" dirty="0"/>
              <a:t>Click to edit Master title style</a:t>
            </a:r>
          </a:p>
        </p:txBody>
      </p:sp>
      <p:sp>
        <p:nvSpPr>
          <p:cNvPr id="3" name="Content Placeholder 2"/>
          <p:cNvSpPr>
            <a:spLocks noGrp="1"/>
          </p:cNvSpPr>
          <p:nvPr>
            <p:ph idx="1"/>
          </p:nvPr>
        </p:nvSpPr>
        <p:spPr>
          <a:xfrm>
            <a:off x="548640" y="1229629"/>
            <a:ext cx="9875520" cy="5126723"/>
          </a:xfrm>
        </p:spPr>
        <p:txBody>
          <a:bodyPr/>
          <a:lstStyle>
            <a:lvl1pPr marL="0" indent="0">
              <a:buNone/>
              <a:defRPr sz="2520" b="1">
                <a:latin typeface="Times New Roman"/>
                <a:cs typeface="Times New Roman"/>
              </a:defRPr>
            </a:lvl1pPr>
            <a:lvl2pPr marL="257175" indent="-257175">
              <a:buFont typeface="Arial"/>
              <a:buChar char="•"/>
              <a:defRPr sz="2520">
                <a:latin typeface="Times New Roman"/>
                <a:cs typeface="Times New Roman"/>
              </a:defRPr>
            </a:lvl2pPr>
            <a:lvl3pPr marL="518637" indent="-205740">
              <a:buFont typeface="Wingdings" charset="2"/>
              <a:buChar char="§"/>
              <a:defRPr>
                <a:latin typeface="Times New Roman"/>
                <a:cs typeface="Times New Roman"/>
              </a:defRPr>
            </a:lvl3pPr>
            <a:lvl4pPr>
              <a:defRPr>
                <a:latin typeface="Times New Roman"/>
                <a:cs typeface="Times New Roman"/>
              </a:defRPr>
            </a:lvl4pPr>
            <a:lvl5pPr>
              <a:defRPr>
                <a:latin typeface="Times New Roman"/>
                <a:cs typeface="Times New Roman"/>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CAFF995-FCA7-8F93-A6C0-0F8FEBBBBD9B}"/>
              </a:ext>
            </a:extLst>
          </p:cNvPr>
          <p:cNvSpPr>
            <a:spLocks noGrp="1"/>
          </p:cNvSpPr>
          <p:nvPr>
            <p:ph type="dt" sz="half" idx="10"/>
          </p:nvPr>
        </p:nvSpPr>
        <p:spPr/>
        <p:txBody>
          <a:bodyPr/>
          <a:lstStyle>
            <a:lvl1pPr>
              <a:defRPr/>
            </a:lvl1pPr>
          </a:lstStyle>
          <a:p>
            <a:fld id="{25B1BF44-80AB-4A3C-AC85-789390C5DD32}" type="datetime1">
              <a:rPr lang="en-US" altLang="en-US"/>
              <a:pPr/>
              <a:t>1/11/2023</a:t>
            </a:fld>
            <a:endParaRPr lang="en-US" altLang="en-US"/>
          </a:p>
        </p:txBody>
      </p:sp>
      <p:sp>
        <p:nvSpPr>
          <p:cNvPr id="5" name="Footer Placeholder 4">
            <a:extLst>
              <a:ext uri="{FF2B5EF4-FFF2-40B4-BE49-F238E27FC236}">
                <a16:creationId xmlns:a16="http://schemas.microsoft.com/office/drawing/2014/main" id="{A3374183-F3FF-D725-B0CB-C2E3DD159AC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C733FEB-EE95-3FB3-C5AE-AD1CD937A2D4}"/>
              </a:ext>
            </a:extLst>
          </p:cNvPr>
          <p:cNvSpPr>
            <a:spLocks noGrp="1"/>
          </p:cNvSpPr>
          <p:nvPr>
            <p:ph type="sldNum" sz="quarter" idx="12"/>
          </p:nvPr>
        </p:nvSpPr>
        <p:spPr/>
        <p:txBody>
          <a:bodyPr/>
          <a:lstStyle>
            <a:lvl1pPr>
              <a:defRPr/>
            </a:lvl1pPr>
          </a:lstStyle>
          <a:p>
            <a:fld id="{1D6D09BF-3CE0-4547-86D8-FB34FC6F34C5}" type="slidenum">
              <a:rPr lang="en-US" altLang="en-US"/>
              <a:pPr/>
              <a:t>‹#›</a:t>
            </a:fld>
            <a:endParaRPr lang="en-US" altLang="en-US"/>
          </a:p>
        </p:txBody>
      </p:sp>
    </p:spTree>
    <p:extLst>
      <p:ext uri="{BB962C8B-B14F-4D97-AF65-F5344CB8AC3E}">
        <p14:creationId xmlns:p14="http://schemas.microsoft.com/office/powerpoint/2010/main" val="3350739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406902"/>
            <a:ext cx="9326880" cy="1362075"/>
          </a:xfrm>
        </p:spPr>
        <p:txBody>
          <a:bodyPr anchor="t"/>
          <a:lstStyle>
            <a:lvl1pPr algn="l">
              <a:defRPr sz="3600" b="1" cap="all"/>
            </a:lvl1pPr>
          </a:lstStyle>
          <a:p>
            <a:r>
              <a:rPr lang="en-US"/>
              <a:t>Click to edit Master title style</a:t>
            </a:r>
          </a:p>
        </p:txBody>
      </p:sp>
      <p:sp>
        <p:nvSpPr>
          <p:cNvPr id="3" name="Text Placeholder 2"/>
          <p:cNvSpPr>
            <a:spLocks noGrp="1"/>
          </p:cNvSpPr>
          <p:nvPr>
            <p:ph type="body" idx="1"/>
          </p:nvPr>
        </p:nvSpPr>
        <p:spPr>
          <a:xfrm>
            <a:off x="866776" y="2906713"/>
            <a:ext cx="9326880" cy="1500187"/>
          </a:xfrm>
        </p:spPr>
        <p:txBody>
          <a:bodyPr anchor="b"/>
          <a:lstStyle>
            <a:lvl1pPr marL="0" indent="0">
              <a:buNone/>
              <a:defRPr sz="1800">
                <a:solidFill>
                  <a:schemeClr val="tx1">
                    <a:tint val="75000"/>
                  </a:schemeClr>
                </a:solidFill>
              </a:defRPr>
            </a:lvl1pPr>
            <a:lvl2pPr marL="411480" indent="0">
              <a:buNone/>
              <a:defRPr sz="1620">
                <a:solidFill>
                  <a:schemeClr val="tx1">
                    <a:tint val="75000"/>
                  </a:schemeClr>
                </a:solidFill>
              </a:defRPr>
            </a:lvl2pPr>
            <a:lvl3pPr marL="822960" indent="0">
              <a:buNone/>
              <a:defRPr sz="1440">
                <a:solidFill>
                  <a:schemeClr val="tx1">
                    <a:tint val="75000"/>
                  </a:schemeClr>
                </a:solidFill>
              </a:defRPr>
            </a:lvl3pPr>
            <a:lvl4pPr marL="1234440" indent="0">
              <a:buNone/>
              <a:defRPr sz="1260">
                <a:solidFill>
                  <a:schemeClr val="tx1">
                    <a:tint val="75000"/>
                  </a:schemeClr>
                </a:solidFill>
              </a:defRPr>
            </a:lvl4pPr>
            <a:lvl5pPr marL="1645920" indent="0">
              <a:buNone/>
              <a:defRPr sz="1260">
                <a:solidFill>
                  <a:schemeClr val="tx1">
                    <a:tint val="75000"/>
                  </a:schemeClr>
                </a:solidFill>
              </a:defRPr>
            </a:lvl5pPr>
            <a:lvl6pPr marL="2057400" indent="0">
              <a:buNone/>
              <a:defRPr sz="1260">
                <a:solidFill>
                  <a:schemeClr val="tx1">
                    <a:tint val="75000"/>
                  </a:schemeClr>
                </a:solidFill>
              </a:defRPr>
            </a:lvl6pPr>
            <a:lvl7pPr marL="2468880" indent="0">
              <a:buNone/>
              <a:defRPr sz="1260">
                <a:solidFill>
                  <a:schemeClr val="tx1">
                    <a:tint val="75000"/>
                  </a:schemeClr>
                </a:solidFill>
              </a:defRPr>
            </a:lvl7pPr>
            <a:lvl8pPr marL="2880360" indent="0">
              <a:buNone/>
              <a:defRPr sz="1260">
                <a:solidFill>
                  <a:schemeClr val="tx1">
                    <a:tint val="75000"/>
                  </a:schemeClr>
                </a:solidFill>
              </a:defRPr>
            </a:lvl8pPr>
            <a:lvl9pPr marL="3291840" indent="0">
              <a:buNone/>
              <a:defRPr sz="126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5CCB09-5486-8E7A-6E67-BB590C460012}"/>
              </a:ext>
            </a:extLst>
          </p:cNvPr>
          <p:cNvSpPr>
            <a:spLocks noGrp="1"/>
          </p:cNvSpPr>
          <p:nvPr>
            <p:ph type="dt" sz="half" idx="10"/>
          </p:nvPr>
        </p:nvSpPr>
        <p:spPr/>
        <p:txBody>
          <a:bodyPr/>
          <a:lstStyle>
            <a:lvl1pPr>
              <a:defRPr/>
            </a:lvl1pPr>
          </a:lstStyle>
          <a:p>
            <a:fld id="{493EE46A-BD94-43C5-B2E9-B0E253903530}" type="datetime1">
              <a:rPr lang="en-US" altLang="en-US"/>
              <a:pPr/>
              <a:t>1/11/2023</a:t>
            </a:fld>
            <a:endParaRPr lang="en-US" altLang="en-US"/>
          </a:p>
        </p:txBody>
      </p:sp>
      <p:sp>
        <p:nvSpPr>
          <p:cNvPr id="5" name="Footer Placeholder 4">
            <a:extLst>
              <a:ext uri="{FF2B5EF4-FFF2-40B4-BE49-F238E27FC236}">
                <a16:creationId xmlns:a16="http://schemas.microsoft.com/office/drawing/2014/main" id="{491C5C67-2C32-49EC-50A3-4CB3F656EAA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D5D1AA5-36A3-261C-DDC9-954043ECA68A}"/>
              </a:ext>
            </a:extLst>
          </p:cNvPr>
          <p:cNvSpPr>
            <a:spLocks noGrp="1"/>
          </p:cNvSpPr>
          <p:nvPr>
            <p:ph type="sldNum" sz="quarter" idx="12"/>
          </p:nvPr>
        </p:nvSpPr>
        <p:spPr/>
        <p:txBody>
          <a:bodyPr/>
          <a:lstStyle>
            <a:lvl1pPr>
              <a:defRPr/>
            </a:lvl1pPr>
          </a:lstStyle>
          <a:p>
            <a:fld id="{4FD6F509-A1A4-41B9-9E4D-158871A9C02E}" type="slidenum">
              <a:rPr lang="en-US" altLang="en-US"/>
              <a:pPr/>
              <a:t>‹#›</a:t>
            </a:fld>
            <a:endParaRPr lang="en-US" altLang="en-US"/>
          </a:p>
        </p:txBody>
      </p:sp>
    </p:spTree>
    <p:extLst>
      <p:ext uri="{BB962C8B-B14F-4D97-AF65-F5344CB8AC3E}">
        <p14:creationId xmlns:p14="http://schemas.microsoft.com/office/powerpoint/2010/main" val="2407387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0" y="1600202"/>
            <a:ext cx="4846320" cy="4525963"/>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77840" y="1600202"/>
            <a:ext cx="4846320" cy="4525963"/>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60DC0895-7B4E-001F-7504-FD76ADCD1D55}"/>
              </a:ext>
            </a:extLst>
          </p:cNvPr>
          <p:cNvSpPr>
            <a:spLocks noGrp="1"/>
          </p:cNvSpPr>
          <p:nvPr>
            <p:ph type="dt" sz="half" idx="10"/>
          </p:nvPr>
        </p:nvSpPr>
        <p:spPr/>
        <p:txBody>
          <a:bodyPr/>
          <a:lstStyle>
            <a:lvl1pPr>
              <a:defRPr/>
            </a:lvl1pPr>
          </a:lstStyle>
          <a:p>
            <a:fld id="{F329E522-127C-48DB-A722-D73C444A0991}" type="datetime1">
              <a:rPr lang="en-US" altLang="en-US"/>
              <a:pPr/>
              <a:t>1/11/2023</a:t>
            </a:fld>
            <a:endParaRPr lang="en-US" altLang="en-US"/>
          </a:p>
        </p:txBody>
      </p:sp>
      <p:sp>
        <p:nvSpPr>
          <p:cNvPr id="6" name="Footer Placeholder 4">
            <a:extLst>
              <a:ext uri="{FF2B5EF4-FFF2-40B4-BE49-F238E27FC236}">
                <a16:creationId xmlns:a16="http://schemas.microsoft.com/office/drawing/2014/main" id="{73B6D2A3-7EC1-9409-11B9-AC7C77C9541A}"/>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CC8B4D4B-634B-496F-C35A-F2602459FAB4}"/>
              </a:ext>
            </a:extLst>
          </p:cNvPr>
          <p:cNvSpPr>
            <a:spLocks noGrp="1"/>
          </p:cNvSpPr>
          <p:nvPr>
            <p:ph type="sldNum" sz="quarter" idx="12"/>
          </p:nvPr>
        </p:nvSpPr>
        <p:spPr/>
        <p:txBody>
          <a:bodyPr/>
          <a:lstStyle>
            <a:lvl1pPr>
              <a:defRPr/>
            </a:lvl1pPr>
          </a:lstStyle>
          <a:p>
            <a:fld id="{BF2F1556-7F65-4007-A10C-D965EFEAF735}" type="slidenum">
              <a:rPr lang="en-US" altLang="en-US"/>
              <a:pPr/>
              <a:t>‹#›</a:t>
            </a:fld>
            <a:endParaRPr lang="en-US" altLang="en-US"/>
          </a:p>
        </p:txBody>
      </p:sp>
    </p:spTree>
    <p:extLst>
      <p:ext uri="{BB962C8B-B14F-4D97-AF65-F5344CB8AC3E}">
        <p14:creationId xmlns:p14="http://schemas.microsoft.com/office/powerpoint/2010/main" val="2967873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48641" y="1535113"/>
            <a:ext cx="4848225"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548641" y="2174875"/>
            <a:ext cx="4848225"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74032" y="1535113"/>
            <a:ext cx="4850130"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5574032" y="2174875"/>
            <a:ext cx="4850130"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E962162C-D5DB-5AF0-5AD2-BEF5A15D72DE}"/>
              </a:ext>
            </a:extLst>
          </p:cNvPr>
          <p:cNvSpPr>
            <a:spLocks noGrp="1"/>
          </p:cNvSpPr>
          <p:nvPr>
            <p:ph type="dt" sz="half" idx="10"/>
          </p:nvPr>
        </p:nvSpPr>
        <p:spPr/>
        <p:txBody>
          <a:bodyPr/>
          <a:lstStyle>
            <a:lvl1pPr>
              <a:defRPr/>
            </a:lvl1pPr>
          </a:lstStyle>
          <a:p>
            <a:fld id="{F6180E6E-EBEE-4CF0-A9EC-9394727AB0D3}" type="datetime1">
              <a:rPr lang="en-US" altLang="en-US"/>
              <a:pPr/>
              <a:t>1/11/2023</a:t>
            </a:fld>
            <a:endParaRPr lang="en-US" altLang="en-US"/>
          </a:p>
        </p:txBody>
      </p:sp>
      <p:sp>
        <p:nvSpPr>
          <p:cNvPr id="8" name="Footer Placeholder 4">
            <a:extLst>
              <a:ext uri="{FF2B5EF4-FFF2-40B4-BE49-F238E27FC236}">
                <a16:creationId xmlns:a16="http://schemas.microsoft.com/office/drawing/2014/main" id="{6660E478-BAF3-0201-485A-06A58AD84E92}"/>
              </a:ext>
            </a:extLst>
          </p:cNvPr>
          <p:cNvSpPr>
            <a:spLocks noGrp="1"/>
          </p:cNvSpPr>
          <p:nvPr>
            <p:ph type="ftr" sz="quarter" idx="11"/>
          </p:nvPr>
        </p:nvSpPr>
        <p:spPr/>
        <p:txBody>
          <a:bodyPr/>
          <a:lstStyle>
            <a:lvl1pPr>
              <a:defRPr/>
            </a:lvl1pPr>
          </a:lstStyle>
          <a:p>
            <a:endParaRPr lang="en-US" altLang="en-US"/>
          </a:p>
        </p:txBody>
      </p:sp>
      <p:sp>
        <p:nvSpPr>
          <p:cNvPr id="9" name="Slide Number Placeholder 5">
            <a:extLst>
              <a:ext uri="{FF2B5EF4-FFF2-40B4-BE49-F238E27FC236}">
                <a16:creationId xmlns:a16="http://schemas.microsoft.com/office/drawing/2014/main" id="{A53600AF-4903-8DBE-D75C-B85F2022912E}"/>
              </a:ext>
            </a:extLst>
          </p:cNvPr>
          <p:cNvSpPr>
            <a:spLocks noGrp="1"/>
          </p:cNvSpPr>
          <p:nvPr>
            <p:ph type="sldNum" sz="quarter" idx="12"/>
          </p:nvPr>
        </p:nvSpPr>
        <p:spPr/>
        <p:txBody>
          <a:bodyPr/>
          <a:lstStyle>
            <a:lvl1pPr>
              <a:defRPr/>
            </a:lvl1pPr>
          </a:lstStyle>
          <a:p>
            <a:fld id="{1812DE27-6EAD-4816-B60C-D7F5A6AFA1E0}" type="slidenum">
              <a:rPr lang="en-US" altLang="en-US"/>
              <a:pPr/>
              <a:t>‹#›</a:t>
            </a:fld>
            <a:endParaRPr lang="en-US" altLang="en-US"/>
          </a:p>
        </p:txBody>
      </p:sp>
    </p:spTree>
    <p:extLst>
      <p:ext uri="{BB962C8B-B14F-4D97-AF65-F5344CB8AC3E}">
        <p14:creationId xmlns:p14="http://schemas.microsoft.com/office/powerpoint/2010/main" val="3329550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8751" y="72804"/>
            <a:ext cx="10230393" cy="663349"/>
          </a:xfrm>
        </p:spPr>
        <p:txBody>
          <a:bodyPr>
            <a:normAutofit/>
          </a:bodyPr>
          <a:lstStyle>
            <a:lvl1pPr>
              <a:defRPr sz="2880">
                <a:solidFill>
                  <a:schemeClr val="bg1"/>
                </a:solidFill>
                <a:latin typeface="Arial"/>
                <a:cs typeface="Arial"/>
              </a:defRPr>
            </a:lvl1pPr>
          </a:lstStyle>
          <a:p>
            <a:r>
              <a:rPr lang="en-US" dirty="0"/>
              <a:t>Click to edit Master title style</a:t>
            </a:r>
          </a:p>
        </p:txBody>
      </p:sp>
      <p:sp>
        <p:nvSpPr>
          <p:cNvPr id="3" name="Date Placeholder 3">
            <a:extLst>
              <a:ext uri="{FF2B5EF4-FFF2-40B4-BE49-F238E27FC236}">
                <a16:creationId xmlns:a16="http://schemas.microsoft.com/office/drawing/2014/main" id="{63EAA6AB-A905-5C07-7D20-0CBF330EC483}"/>
              </a:ext>
            </a:extLst>
          </p:cNvPr>
          <p:cNvSpPr>
            <a:spLocks noGrp="1"/>
          </p:cNvSpPr>
          <p:nvPr>
            <p:ph type="dt" sz="half" idx="10"/>
          </p:nvPr>
        </p:nvSpPr>
        <p:spPr/>
        <p:txBody>
          <a:bodyPr/>
          <a:lstStyle>
            <a:lvl1pPr>
              <a:defRPr/>
            </a:lvl1pPr>
          </a:lstStyle>
          <a:p>
            <a:fld id="{9BD151C4-DC08-43DF-AC1A-C960C2B54B4E}" type="datetime1">
              <a:rPr lang="en-US" altLang="en-US"/>
              <a:pPr/>
              <a:t>1/11/2023</a:t>
            </a:fld>
            <a:endParaRPr lang="en-US" altLang="en-US"/>
          </a:p>
        </p:txBody>
      </p:sp>
      <p:sp>
        <p:nvSpPr>
          <p:cNvPr id="4" name="Footer Placeholder 4">
            <a:extLst>
              <a:ext uri="{FF2B5EF4-FFF2-40B4-BE49-F238E27FC236}">
                <a16:creationId xmlns:a16="http://schemas.microsoft.com/office/drawing/2014/main" id="{971A5EE6-64EE-E04A-CD56-6EA55AADB0C0}"/>
              </a:ext>
            </a:extLst>
          </p:cNvPr>
          <p:cNvSpPr>
            <a:spLocks noGrp="1"/>
          </p:cNvSpPr>
          <p:nvPr>
            <p:ph type="ftr" sz="quarter" idx="11"/>
          </p:nvPr>
        </p:nvSpPr>
        <p:spPr/>
        <p:txBody>
          <a:bodyPr/>
          <a:lstStyle>
            <a:lvl1pPr>
              <a:defRPr/>
            </a:lvl1pPr>
          </a:lstStyle>
          <a:p>
            <a:endParaRPr lang="en-US" altLang="en-US"/>
          </a:p>
        </p:txBody>
      </p:sp>
      <p:sp>
        <p:nvSpPr>
          <p:cNvPr id="5" name="Slide Number Placeholder 5">
            <a:extLst>
              <a:ext uri="{FF2B5EF4-FFF2-40B4-BE49-F238E27FC236}">
                <a16:creationId xmlns:a16="http://schemas.microsoft.com/office/drawing/2014/main" id="{99251A72-91B8-6AB1-CEE6-4CBCE3E7903B}"/>
              </a:ext>
            </a:extLst>
          </p:cNvPr>
          <p:cNvSpPr>
            <a:spLocks noGrp="1"/>
          </p:cNvSpPr>
          <p:nvPr>
            <p:ph type="sldNum" sz="quarter" idx="12"/>
          </p:nvPr>
        </p:nvSpPr>
        <p:spPr/>
        <p:txBody>
          <a:bodyPr/>
          <a:lstStyle>
            <a:lvl1pPr>
              <a:defRPr/>
            </a:lvl1pPr>
          </a:lstStyle>
          <a:p>
            <a:fld id="{52C9CCC0-5AAE-4200-AD46-649492330E89}" type="slidenum">
              <a:rPr lang="en-US" altLang="en-US"/>
              <a:pPr/>
              <a:t>‹#›</a:t>
            </a:fld>
            <a:endParaRPr lang="en-US" altLang="en-US"/>
          </a:p>
        </p:txBody>
      </p:sp>
    </p:spTree>
    <p:extLst>
      <p:ext uri="{BB962C8B-B14F-4D97-AF65-F5344CB8AC3E}">
        <p14:creationId xmlns:p14="http://schemas.microsoft.com/office/powerpoint/2010/main" val="951098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50B7DDD-AB82-DCB0-FE2F-07A8F5207310}"/>
              </a:ext>
            </a:extLst>
          </p:cNvPr>
          <p:cNvSpPr>
            <a:spLocks noGrp="1"/>
          </p:cNvSpPr>
          <p:nvPr>
            <p:ph type="dt" sz="half" idx="10"/>
          </p:nvPr>
        </p:nvSpPr>
        <p:spPr/>
        <p:txBody>
          <a:bodyPr/>
          <a:lstStyle>
            <a:lvl1pPr>
              <a:defRPr/>
            </a:lvl1pPr>
          </a:lstStyle>
          <a:p>
            <a:fld id="{D443D6FD-43E8-4BD4-9CC8-D2657EC45777}" type="datetime1">
              <a:rPr lang="en-US" altLang="en-US"/>
              <a:pPr/>
              <a:t>1/11/2023</a:t>
            </a:fld>
            <a:endParaRPr lang="en-US" altLang="en-US"/>
          </a:p>
        </p:txBody>
      </p:sp>
      <p:sp>
        <p:nvSpPr>
          <p:cNvPr id="3" name="Footer Placeholder 4">
            <a:extLst>
              <a:ext uri="{FF2B5EF4-FFF2-40B4-BE49-F238E27FC236}">
                <a16:creationId xmlns:a16="http://schemas.microsoft.com/office/drawing/2014/main" id="{6A2314F0-5908-59ED-3627-6A6CCBEBBCC9}"/>
              </a:ext>
            </a:extLst>
          </p:cNvPr>
          <p:cNvSpPr>
            <a:spLocks noGrp="1"/>
          </p:cNvSpPr>
          <p:nvPr>
            <p:ph type="ftr" sz="quarter" idx="11"/>
          </p:nvPr>
        </p:nvSpPr>
        <p:spPr/>
        <p:txBody>
          <a:bodyPr/>
          <a:lstStyle>
            <a:lvl1pPr>
              <a:defRPr/>
            </a:lvl1pPr>
          </a:lstStyle>
          <a:p>
            <a:endParaRPr lang="en-US" altLang="en-US"/>
          </a:p>
        </p:txBody>
      </p:sp>
      <p:sp>
        <p:nvSpPr>
          <p:cNvPr id="4" name="Slide Number Placeholder 5">
            <a:extLst>
              <a:ext uri="{FF2B5EF4-FFF2-40B4-BE49-F238E27FC236}">
                <a16:creationId xmlns:a16="http://schemas.microsoft.com/office/drawing/2014/main" id="{027AA51B-F488-5D18-117B-63587390E6E3}"/>
              </a:ext>
            </a:extLst>
          </p:cNvPr>
          <p:cNvSpPr>
            <a:spLocks noGrp="1"/>
          </p:cNvSpPr>
          <p:nvPr>
            <p:ph type="sldNum" sz="quarter" idx="12"/>
          </p:nvPr>
        </p:nvSpPr>
        <p:spPr/>
        <p:txBody>
          <a:bodyPr/>
          <a:lstStyle>
            <a:lvl1pPr>
              <a:defRPr/>
            </a:lvl1pPr>
          </a:lstStyle>
          <a:p>
            <a:fld id="{B9C38933-0CEE-4A2D-8B74-362984DAD6AF}" type="slidenum">
              <a:rPr lang="en-US" altLang="en-US"/>
              <a:pPr/>
              <a:t>‹#›</a:t>
            </a:fld>
            <a:endParaRPr lang="en-US" altLang="en-US"/>
          </a:p>
        </p:txBody>
      </p:sp>
    </p:spTree>
    <p:extLst>
      <p:ext uri="{BB962C8B-B14F-4D97-AF65-F5344CB8AC3E}">
        <p14:creationId xmlns:p14="http://schemas.microsoft.com/office/powerpoint/2010/main" val="4119111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1" y="273050"/>
            <a:ext cx="3609976" cy="1162050"/>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4290060" y="273052"/>
            <a:ext cx="6134100" cy="5853113"/>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8641" y="1435102"/>
            <a:ext cx="3609976" cy="4691063"/>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3">
            <a:extLst>
              <a:ext uri="{FF2B5EF4-FFF2-40B4-BE49-F238E27FC236}">
                <a16:creationId xmlns:a16="http://schemas.microsoft.com/office/drawing/2014/main" id="{EB03455E-C691-FF17-9379-7AA4AE3D5E03}"/>
              </a:ext>
            </a:extLst>
          </p:cNvPr>
          <p:cNvSpPr>
            <a:spLocks noGrp="1"/>
          </p:cNvSpPr>
          <p:nvPr>
            <p:ph type="dt" sz="half" idx="10"/>
          </p:nvPr>
        </p:nvSpPr>
        <p:spPr/>
        <p:txBody>
          <a:bodyPr/>
          <a:lstStyle>
            <a:lvl1pPr>
              <a:defRPr/>
            </a:lvl1pPr>
          </a:lstStyle>
          <a:p>
            <a:fld id="{CAFEA665-F1A2-435C-89BD-D6620035B3EF}" type="datetime1">
              <a:rPr lang="en-US" altLang="en-US"/>
              <a:pPr/>
              <a:t>1/11/2023</a:t>
            </a:fld>
            <a:endParaRPr lang="en-US" altLang="en-US"/>
          </a:p>
        </p:txBody>
      </p:sp>
      <p:sp>
        <p:nvSpPr>
          <p:cNvPr id="6" name="Footer Placeholder 4">
            <a:extLst>
              <a:ext uri="{FF2B5EF4-FFF2-40B4-BE49-F238E27FC236}">
                <a16:creationId xmlns:a16="http://schemas.microsoft.com/office/drawing/2014/main" id="{B45864E3-05F5-0BE6-8657-23FD1408954D}"/>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A1FFD582-EF21-6FFB-89CE-6201D783F5B4}"/>
              </a:ext>
            </a:extLst>
          </p:cNvPr>
          <p:cNvSpPr>
            <a:spLocks noGrp="1"/>
          </p:cNvSpPr>
          <p:nvPr>
            <p:ph type="sldNum" sz="quarter" idx="12"/>
          </p:nvPr>
        </p:nvSpPr>
        <p:spPr/>
        <p:txBody>
          <a:bodyPr/>
          <a:lstStyle>
            <a:lvl1pPr>
              <a:defRPr/>
            </a:lvl1pPr>
          </a:lstStyle>
          <a:p>
            <a:fld id="{03DBC6C6-C781-4B1A-94CE-047A465BB390}" type="slidenum">
              <a:rPr lang="en-US" altLang="en-US"/>
              <a:pPr/>
              <a:t>‹#›</a:t>
            </a:fld>
            <a:endParaRPr lang="en-US" altLang="en-US"/>
          </a:p>
        </p:txBody>
      </p:sp>
    </p:spTree>
    <p:extLst>
      <p:ext uri="{BB962C8B-B14F-4D97-AF65-F5344CB8AC3E}">
        <p14:creationId xmlns:p14="http://schemas.microsoft.com/office/powerpoint/2010/main" val="3144963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5" y="4800600"/>
            <a:ext cx="6583680" cy="566738"/>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2150745" y="612775"/>
            <a:ext cx="6583680" cy="4114800"/>
          </a:xfrm>
        </p:spPr>
        <p:txBody>
          <a:bodyPr rtlCol="0">
            <a:normAutofit/>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pPr lvl="0"/>
            <a:endParaRPr lang="en-US" noProof="0" dirty="0"/>
          </a:p>
        </p:txBody>
      </p:sp>
      <p:sp>
        <p:nvSpPr>
          <p:cNvPr id="4" name="Text Placeholder 3"/>
          <p:cNvSpPr>
            <a:spLocks noGrp="1"/>
          </p:cNvSpPr>
          <p:nvPr>
            <p:ph type="body" sz="half" idx="2"/>
          </p:nvPr>
        </p:nvSpPr>
        <p:spPr>
          <a:xfrm>
            <a:off x="2150745" y="5367338"/>
            <a:ext cx="6583680" cy="804862"/>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3">
            <a:extLst>
              <a:ext uri="{FF2B5EF4-FFF2-40B4-BE49-F238E27FC236}">
                <a16:creationId xmlns:a16="http://schemas.microsoft.com/office/drawing/2014/main" id="{1F20604B-3926-C2D7-36DC-8BD881982732}"/>
              </a:ext>
            </a:extLst>
          </p:cNvPr>
          <p:cNvSpPr>
            <a:spLocks noGrp="1"/>
          </p:cNvSpPr>
          <p:nvPr>
            <p:ph type="dt" sz="half" idx="10"/>
          </p:nvPr>
        </p:nvSpPr>
        <p:spPr/>
        <p:txBody>
          <a:bodyPr/>
          <a:lstStyle>
            <a:lvl1pPr>
              <a:defRPr/>
            </a:lvl1pPr>
          </a:lstStyle>
          <a:p>
            <a:fld id="{AB5D3454-AB99-45FF-9E15-02C5EE719C9F}" type="datetime1">
              <a:rPr lang="en-US" altLang="en-US"/>
              <a:pPr/>
              <a:t>1/11/2023</a:t>
            </a:fld>
            <a:endParaRPr lang="en-US" altLang="en-US"/>
          </a:p>
        </p:txBody>
      </p:sp>
      <p:sp>
        <p:nvSpPr>
          <p:cNvPr id="6" name="Footer Placeholder 4">
            <a:extLst>
              <a:ext uri="{FF2B5EF4-FFF2-40B4-BE49-F238E27FC236}">
                <a16:creationId xmlns:a16="http://schemas.microsoft.com/office/drawing/2014/main" id="{6712B3F6-B561-B15F-34B1-C9460C908520}"/>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FBDA1B36-C6E6-5D96-E3A1-D51186D7A438}"/>
              </a:ext>
            </a:extLst>
          </p:cNvPr>
          <p:cNvSpPr>
            <a:spLocks noGrp="1"/>
          </p:cNvSpPr>
          <p:nvPr>
            <p:ph type="sldNum" sz="quarter" idx="12"/>
          </p:nvPr>
        </p:nvSpPr>
        <p:spPr/>
        <p:txBody>
          <a:bodyPr/>
          <a:lstStyle>
            <a:lvl1pPr>
              <a:defRPr/>
            </a:lvl1pPr>
          </a:lstStyle>
          <a:p>
            <a:fld id="{3E77E2FF-86C4-4134-A212-A55263B98CB2}" type="slidenum">
              <a:rPr lang="en-US" altLang="en-US"/>
              <a:pPr/>
              <a:t>‹#›</a:t>
            </a:fld>
            <a:endParaRPr lang="en-US" altLang="en-US"/>
          </a:p>
        </p:txBody>
      </p:sp>
    </p:spTree>
    <p:extLst>
      <p:ext uri="{BB962C8B-B14F-4D97-AF65-F5344CB8AC3E}">
        <p14:creationId xmlns:p14="http://schemas.microsoft.com/office/powerpoint/2010/main" val="1918067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08F9AFA-8B50-CFB2-7A96-8306AD3D92B2}"/>
              </a:ext>
            </a:extLst>
          </p:cNvPr>
          <p:cNvSpPr>
            <a:spLocks noGrp="1"/>
          </p:cNvSpPr>
          <p:nvPr>
            <p:ph type="title"/>
          </p:nvPr>
        </p:nvSpPr>
        <p:spPr bwMode="auto">
          <a:xfrm>
            <a:off x="548640" y="274638"/>
            <a:ext cx="987552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FD33AE01-025E-0ED4-3728-3EB12DB2D3F1}"/>
              </a:ext>
            </a:extLst>
          </p:cNvPr>
          <p:cNvSpPr>
            <a:spLocks noGrp="1"/>
          </p:cNvSpPr>
          <p:nvPr>
            <p:ph type="body" idx="1"/>
          </p:nvPr>
        </p:nvSpPr>
        <p:spPr bwMode="auto">
          <a:xfrm>
            <a:off x="548640" y="1600202"/>
            <a:ext cx="987552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AE762FC-55A0-7410-6236-07116E3B6C8D}"/>
              </a:ext>
            </a:extLst>
          </p:cNvPr>
          <p:cNvSpPr>
            <a:spLocks noGrp="1"/>
          </p:cNvSpPr>
          <p:nvPr>
            <p:ph type="dt" sz="half" idx="2"/>
          </p:nvPr>
        </p:nvSpPr>
        <p:spPr>
          <a:xfrm>
            <a:off x="548640" y="6356352"/>
            <a:ext cx="2560320" cy="365125"/>
          </a:xfrm>
          <a:prstGeom prst="rect">
            <a:avLst/>
          </a:prstGeom>
        </p:spPr>
        <p:txBody>
          <a:bodyPr vert="horz" wrap="square" lIns="91440" tIns="45720" rIns="91440" bIns="45720" numCol="1" anchor="ctr" anchorCtr="0" compatLnSpc="1">
            <a:prstTxWarp prst="textNoShape">
              <a:avLst/>
            </a:prstTxWarp>
          </a:bodyPr>
          <a:lstStyle>
            <a:lvl1pPr>
              <a:defRPr sz="1080">
                <a:solidFill>
                  <a:srgbClr val="898989"/>
                </a:solidFill>
              </a:defRPr>
            </a:lvl1pPr>
          </a:lstStyle>
          <a:p>
            <a:fld id="{AF8ADB38-761A-419C-AA9B-364EF82B3ADA}" type="datetime1">
              <a:rPr lang="en-US" altLang="en-US"/>
              <a:pPr/>
              <a:t>1/11/2023</a:t>
            </a:fld>
            <a:endParaRPr lang="en-US" altLang="en-US"/>
          </a:p>
        </p:txBody>
      </p:sp>
      <p:sp>
        <p:nvSpPr>
          <p:cNvPr id="5" name="Footer Placeholder 4">
            <a:extLst>
              <a:ext uri="{FF2B5EF4-FFF2-40B4-BE49-F238E27FC236}">
                <a16:creationId xmlns:a16="http://schemas.microsoft.com/office/drawing/2014/main" id="{6E99EE6D-D2EC-F039-84D2-3312257B54A8}"/>
              </a:ext>
            </a:extLst>
          </p:cNvPr>
          <p:cNvSpPr>
            <a:spLocks noGrp="1"/>
          </p:cNvSpPr>
          <p:nvPr>
            <p:ph type="ftr" sz="quarter" idx="3"/>
          </p:nvPr>
        </p:nvSpPr>
        <p:spPr>
          <a:xfrm>
            <a:off x="3749040" y="6356352"/>
            <a:ext cx="3474720" cy="365125"/>
          </a:xfrm>
          <a:prstGeom prst="rect">
            <a:avLst/>
          </a:prstGeom>
        </p:spPr>
        <p:txBody>
          <a:bodyPr vert="horz" wrap="square" lIns="91440" tIns="45720" rIns="91440" bIns="45720" numCol="1" anchor="ctr" anchorCtr="0" compatLnSpc="1">
            <a:prstTxWarp prst="textNoShape">
              <a:avLst/>
            </a:prstTxWarp>
          </a:bodyPr>
          <a:lstStyle>
            <a:lvl1pPr algn="ctr">
              <a:defRPr sz="1080">
                <a:solidFill>
                  <a:srgbClr val="898989"/>
                </a:solidFill>
              </a:defRPr>
            </a:lvl1pPr>
          </a:lstStyle>
          <a:p>
            <a:endParaRPr lang="en-US" altLang="en-US"/>
          </a:p>
        </p:txBody>
      </p:sp>
      <p:sp>
        <p:nvSpPr>
          <p:cNvPr id="6" name="Slide Number Placeholder 5">
            <a:extLst>
              <a:ext uri="{FF2B5EF4-FFF2-40B4-BE49-F238E27FC236}">
                <a16:creationId xmlns:a16="http://schemas.microsoft.com/office/drawing/2014/main" id="{330B000D-629F-A871-1F90-DD76C75B66E4}"/>
              </a:ext>
            </a:extLst>
          </p:cNvPr>
          <p:cNvSpPr>
            <a:spLocks noGrp="1"/>
          </p:cNvSpPr>
          <p:nvPr>
            <p:ph type="sldNum" sz="quarter" idx="4"/>
          </p:nvPr>
        </p:nvSpPr>
        <p:spPr>
          <a:xfrm>
            <a:off x="7863840" y="6356352"/>
            <a:ext cx="2560320" cy="365125"/>
          </a:xfrm>
          <a:prstGeom prst="rect">
            <a:avLst/>
          </a:prstGeom>
        </p:spPr>
        <p:txBody>
          <a:bodyPr vert="horz" wrap="square" lIns="91440" tIns="45720" rIns="91440" bIns="45720" numCol="1" anchor="ctr" anchorCtr="0" compatLnSpc="1">
            <a:prstTxWarp prst="textNoShape">
              <a:avLst/>
            </a:prstTxWarp>
          </a:bodyPr>
          <a:lstStyle>
            <a:lvl1pPr algn="r">
              <a:defRPr sz="1080">
                <a:solidFill>
                  <a:srgbClr val="898989"/>
                </a:solidFill>
              </a:defRPr>
            </a:lvl1pPr>
          </a:lstStyle>
          <a:p>
            <a:fld id="{0D76D48D-D21B-453B-B840-BD425CB61D9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1480" rtl="0" eaLnBrk="0" fontAlgn="base" hangingPunct="0">
        <a:spcBef>
          <a:spcPct val="0"/>
        </a:spcBef>
        <a:spcAft>
          <a:spcPct val="0"/>
        </a:spcAft>
        <a:defRPr sz="3960" kern="1200">
          <a:solidFill>
            <a:schemeClr val="tx1"/>
          </a:solidFill>
          <a:latin typeface="+mj-lt"/>
          <a:ea typeface="ＭＳ Ｐゴシック" pitchFamily="4" charset="-128"/>
          <a:cs typeface="ＭＳ Ｐゴシック" pitchFamily="4" charset="-128"/>
        </a:defRPr>
      </a:lvl1pPr>
      <a:lvl2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2pPr>
      <a:lvl3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3pPr>
      <a:lvl4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4pPr>
      <a:lvl5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5pPr>
      <a:lvl6pPr marL="41148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6pPr>
      <a:lvl7pPr marL="82296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7pPr>
      <a:lvl8pPr marL="123444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8pPr>
      <a:lvl9pPr marL="164592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9pPr>
    </p:titleStyle>
    <p:bodyStyle>
      <a:lvl1pPr marL="308610" indent="-308610" algn="l" defTabSz="411480" rtl="0" eaLnBrk="0" fontAlgn="base" hangingPunct="0">
        <a:spcBef>
          <a:spcPct val="20000"/>
        </a:spcBef>
        <a:spcAft>
          <a:spcPct val="0"/>
        </a:spcAft>
        <a:buFont typeface="Arial" panose="020B0604020202020204" pitchFamily="34" charset="0"/>
        <a:buChar char="•"/>
        <a:defRPr sz="2880" kern="1200">
          <a:solidFill>
            <a:schemeClr val="tx1"/>
          </a:solidFill>
          <a:latin typeface="+mn-lt"/>
          <a:ea typeface="ＭＳ Ｐゴシック" pitchFamily="4" charset="-128"/>
          <a:cs typeface="ＭＳ Ｐゴシック" pitchFamily="4" charset="-128"/>
        </a:defRPr>
      </a:lvl1pPr>
      <a:lvl2pPr marL="668655" indent="-257175" algn="l" defTabSz="411480" rtl="0" eaLnBrk="0" fontAlgn="base" hangingPunct="0">
        <a:spcBef>
          <a:spcPct val="20000"/>
        </a:spcBef>
        <a:spcAft>
          <a:spcPct val="0"/>
        </a:spcAft>
        <a:buFont typeface="Arial" panose="020B0604020202020204" pitchFamily="34" charset="0"/>
        <a:buChar char="–"/>
        <a:defRPr sz="2520" kern="1200">
          <a:solidFill>
            <a:schemeClr val="tx1"/>
          </a:solidFill>
          <a:latin typeface="+mn-lt"/>
          <a:ea typeface="ＭＳ Ｐゴシック" pitchFamily="4" charset="-128"/>
          <a:cs typeface="+mn-cs"/>
        </a:defRPr>
      </a:lvl2pPr>
      <a:lvl3pPr marL="1028700" indent="-205740" algn="l" defTabSz="411480" rtl="0" eaLnBrk="0" fontAlgn="base" hangingPunct="0">
        <a:spcBef>
          <a:spcPct val="20000"/>
        </a:spcBef>
        <a:spcAft>
          <a:spcPct val="0"/>
        </a:spcAft>
        <a:buFont typeface="Arial" panose="020B0604020202020204" pitchFamily="34" charset="0"/>
        <a:buChar char="•"/>
        <a:defRPr sz="2160" kern="1200">
          <a:solidFill>
            <a:schemeClr val="tx1"/>
          </a:solidFill>
          <a:latin typeface="+mn-lt"/>
          <a:ea typeface="ＭＳ Ｐゴシック" pitchFamily="4" charset="-128"/>
          <a:cs typeface="+mn-cs"/>
        </a:defRPr>
      </a:lvl3pPr>
      <a:lvl4pPr marL="1440180" indent="-205740" algn="l" defTabSz="41148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pitchFamily="4" charset="-128"/>
          <a:cs typeface="+mn-cs"/>
        </a:defRPr>
      </a:lvl4pPr>
      <a:lvl5pPr marL="1851660" indent="-205740" algn="l" defTabSz="41148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pitchFamily="4" charset="-128"/>
          <a:cs typeface="+mn-cs"/>
        </a:defRPr>
      </a:lvl5pPr>
      <a:lvl6pPr marL="2263140" indent="-205740" algn="l" defTabSz="411480" rtl="0" eaLnBrk="1" latinLnBrk="0" hangingPunct="1">
        <a:spcBef>
          <a:spcPct val="20000"/>
        </a:spcBef>
        <a:buFont typeface="Arial"/>
        <a:buChar char="•"/>
        <a:defRPr sz="1800" kern="1200">
          <a:solidFill>
            <a:schemeClr val="tx1"/>
          </a:solidFill>
          <a:latin typeface="+mn-lt"/>
          <a:ea typeface="+mn-ea"/>
          <a:cs typeface="+mn-cs"/>
        </a:defRPr>
      </a:lvl6pPr>
      <a:lvl7pPr marL="2674620" indent="-205740" algn="l" defTabSz="411480" rtl="0" eaLnBrk="1" latinLnBrk="0" hangingPunct="1">
        <a:spcBef>
          <a:spcPct val="20000"/>
        </a:spcBef>
        <a:buFont typeface="Arial"/>
        <a:buChar char="•"/>
        <a:defRPr sz="1800" kern="1200">
          <a:solidFill>
            <a:schemeClr val="tx1"/>
          </a:solidFill>
          <a:latin typeface="+mn-lt"/>
          <a:ea typeface="+mn-ea"/>
          <a:cs typeface="+mn-cs"/>
        </a:defRPr>
      </a:lvl7pPr>
      <a:lvl8pPr marL="3086100" indent="-205740" algn="l" defTabSz="411480" rtl="0" eaLnBrk="1" latinLnBrk="0" hangingPunct="1">
        <a:spcBef>
          <a:spcPct val="20000"/>
        </a:spcBef>
        <a:buFont typeface="Arial"/>
        <a:buChar char="•"/>
        <a:defRPr sz="1800" kern="1200">
          <a:solidFill>
            <a:schemeClr val="tx1"/>
          </a:solidFill>
          <a:latin typeface="+mn-lt"/>
          <a:ea typeface="+mn-ea"/>
          <a:cs typeface="+mn-cs"/>
        </a:defRPr>
      </a:lvl8pPr>
      <a:lvl9pPr marL="3497580" indent="-205740" algn="l" defTabSz="411480" rtl="0" eaLnBrk="1" latinLnBrk="0" hangingPunct="1">
        <a:spcBef>
          <a:spcPct val="20000"/>
        </a:spcBef>
        <a:buFont typeface="Arial"/>
        <a:buChar char="•"/>
        <a:defRPr sz="1800" kern="1200">
          <a:solidFill>
            <a:schemeClr val="tx1"/>
          </a:solidFill>
          <a:latin typeface="+mn-lt"/>
          <a:ea typeface="+mn-ea"/>
          <a:cs typeface="+mn-cs"/>
        </a:defRPr>
      </a:lvl9pPr>
    </p:bodyStyle>
    <p:otherStyle>
      <a:defPPr>
        <a:defRPr lang="en-US"/>
      </a:defPPr>
      <a:lvl1pPr marL="0" algn="l" defTabSz="411480" rtl="0" eaLnBrk="1" latinLnBrk="0" hangingPunct="1">
        <a:defRPr sz="1620" kern="1200">
          <a:solidFill>
            <a:schemeClr val="tx1"/>
          </a:solidFill>
          <a:latin typeface="+mn-lt"/>
          <a:ea typeface="+mn-ea"/>
          <a:cs typeface="+mn-cs"/>
        </a:defRPr>
      </a:lvl1pPr>
      <a:lvl2pPr marL="411480" algn="l" defTabSz="411480" rtl="0" eaLnBrk="1" latinLnBrk="0" hangingPunct="1">
        <a:defRPr sz="1620" kern="1200">
          <a:solidFill>
            <a:schemeClr val="tx1"/>
          </a:solidFill>
          <a:latin typeface="+mn-lt"/>
          <a:ea typeface="+mn-ea"/>
          <a:cs typeface="+mn-cs"/>
        </a:defRPr>
      </a:lvl2pPr>
      <a:lvl3pPr marL="822960" algn="l" defTabSz="411480" rtl="0" eaLnBrk="1" latinLnBrk="0" hangingPunct="1">
        <a:defRPr sz="1620" kern="1200">
          <a:solidFill>
            <a:schemeClr val="tx1"/>
          </a:solidFill>
          <a:latin typeface="+mn-lt"/>
          <a:ea typeface="+mn-ea"/>
          <a:cs typeface="+mn-cs"/>
        </a:defRPr>
      </a:lvl3pPr>
      <a:lvl4pPr marL="1234440" algn="l" defTabSz="411480" rtl="0" eaLnBrk="1" latinLnBrk="0" hangingPunct="1">
        <a:defRPr sz="1620" kern="1200">
          <a:solidFill>
            <a:schemeClr val="tx1"/>
          </a:solidFill>
          <a:latin typeface="+mn-lt"/>
          <a:ea typeface="+mn-ea"/>
          <a:cs typeface="+mn-cs"/>
        </a:defRPr>
      </a:lvl4pPr>
      <a:lvl5pPr marL="1645920" algn="l" defTabSz="411480" rtl="0" eaLnBrk="1" latinLnBrk="0" hangingPunct="1">
        <a:defRPr sz="1620" kern="1200">
          <a:solidFill>
            <a:schemeClr val="tx1"/>
          </a:solidFill>
          <a:latin typeface="+mn-lt"/>
          <a:ea typeface="+mn-ea"/>
          <a:cs typeface="+mn-cs"/>
        </a:defRPr>
      </a:lvl5pPr>
      <a:lvl6pPr marL="2057400" algn="l" defTabSz="411480" rtl="0" eaLnBrk="1" latinLnBrk="0" hangingPunct="1">
        <a:defRPr sz="1620" kern="1200">
          <a:solidFill>
            <a:schemeClr val="tx1"/>
          </a:solidFill>
          <a:latin typeface="+mn-lt"/>
          <a:ea typeface="+mn-ea"/>
          <a:cs typeface="+mn-cs"/>
        </a:defRPr>
      </a:lvl6pPr>
      <a:lvl7pPr marL="2468880" algn="l" defTabSz="411480" rtl="0" eaLnBrk="1" latinLnBrk="0" hangingPunct="1">
        <a:defRPr sz="1620" kern="1200">
          <a:solidFill>
            <a:schemeClr val="tx1"/>
          </a:solidFill>
          <a:latin typeface="+mn-lt"/>
          <a:ea typeface="+mn-ea"/>
          <a:cs typeface="+mn-cs"/>
        </a:defRPr>
      </a:lvl7pPr>
      <a:lvl8pPr marL="2880360" algn="l" defTabSz="411480" rtl="0" eaLnBrk="1" latinLnBrk="0" hangingPunct="1">
        <a:defRPr sz="1620" kern="1200">
          <a:solidFill>
            <a:schemeClr val="tx1"/>
          </a:solidFill>
          <a:latin typeface="+mn-lt"/>
          <a:ea typeface="+mn-ea"/>
          <a:cs typeface="+mn-cs"/>
        </a:defRPr>
      </a:lvl8pPr>
      <a:lvl9pPr marL="3291840" algn="l" defTabSz="41148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biblegateway.com/passage/?search=Rom.8.1&amp;version=NET"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F9FD59-A010-A304-2D85-33A4C48DE7B0}"/>
              </a:ext>
            </a:extLst>
          </p:cNvPr>
          <p:cNvSpPr>
            <a:spLocks noGrp="1"/>
          </p:cNvSpPr>
          <p:nvPr>
            <p:ph type="ctrTitle"/>
          </p:nvPr>
        </p:nvSpPr>
        <p:spPr>
          <a:xfrm>
            <a:off x="1988820" y="2260284"/>
            <a:ext cx="6932295" cy="1323023"/>
          </a:xfrm>
          <a:effectLst>
            <a:outerShdw blurRad="50800" dist="38100" dir="2700000" algn="tl" rotWithShape="0">
              <a:srgbClr val="000000">
                <a:alpha val="39999"/>
              </a:srgbClr>
            </a:outerShdw>
          </a:effectLst>
        </p:spPr>
        <p:txBody>
          <a:bodyPr/>
          <a:lstStyle/>
          <a:p>
            <a:pPr eaLnBrk="1" hangingPunct="1"/>
            <a:r>
              <a:rPr lang="en-US" altLang="en-US" cap="none" dirty="0">
                <a:latin typeface="Times New Roman" panose="02020603050405020304" pitchFamily="18" charset="0"/>
                <a:ea typeface="ＭＳ Ｐゴシック" panose="020B0600070205080204" pitchFamily="34" charset="-128"/>
                <a:cs typeface="Times New Roman" panose="02020603050405020304" pitchFamily="18" charset="0"/>
              </a:rPr>
              <a:t>No Condemnation in Christ</a:t>
            </a:r>
          </a:p>
        </p:txBody>
      </p:sp>
      <p:sp>
        <p:nvSpPr>
          <p:cNvPr id="77827" name="Subtitle 4">
            <a:extLst>
              <a:ext uri="{FF2B5EF4-FFF2-40B4-BE49-F238E27FC236}">
                <a16:creationId xmlns:a16="http://schemas.microsoft.com/office/drawing/2014/main" id="{A296F71C-33B0-175F-F962-A77187E98ECA}"/>
              </a:ext>
            </a:extLst>
          </p:cNvPr>
          <p:cNvSpPr>
            <a:spLocks noGrp="1"/>
          </p:cNvSpPr>
          <p:nvPr>
            <p:ph type="subTitle" idx="1"/>
          </p:nvPr>
        </p:nvSpPr>
        <p:spPr>
          <a:xfrm>
            <a:off x="1988820" y="3774759"/>
            <a:ext cx="6932295" cy="718662"/>
          </a:xfrm>
        </p:spPr>
        <p:txBody>
          <a:bodyPr/>
          <a:lstStyle/>
          <a:p>
            <a:pPr eaLnBrk="1" hangingPunct="1"/>
            <a:r>
              <a:rPr lang="en-US" altLang="en-US" dirty="0">
                <a:latin typeface="Savoye LET Plain CC.:1.0" pitchFamily="4" charset="0"/>
                <a:ea typeface="ＭＳ Ｐゴシック" panose="020B0600070205080204" pitchFamily="34" charset="-128"/>
                <a:cs typeface="Savoye LET Plain CC.:1.0" pitchFamily="4" charset="0"/>
              </a:rPr>
              <a:t>Romans 7:14-25</a:t>
            </a:r>
          </a:p>
        </p:txBody>
      </p:sp>
    </p:spTree>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No Condemnation in Christ</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lvl="1" eaLnBrk="1" hangingPunct="1">
              <a:buFont typeface="Arial" panose="020B0604020202020204" pitchFamily="34" charset="0"/>
              <a:buChar char="•"/>
            </a:pPr>
            <a:r>
              <a:rPr lang="en-US" sz="1800" b="0" i="0" dirty="0">
                <a:solidFill>
                  <a:srgbClr val="000000"/>
                </a:solidFill>
                <a:effectLst/>
                <a:latin typeface="Arial" panose="020B0604020202020204" pitchFamily="34" charset="0"/>
                <a:cs typeface="Arial" panose="020B0604020202020204" pitchFamily="34" charset="0"/>
              </a:rPr>
              <a:t>Rom 8:4  </a:t>
            </a:r>
            <a:r>
              <a:rPr lang="en-US" sz="1800" b="1" i="0" baseline="30000" dirty="0">
                <a:solidFill>
                  <a:srgbClr val="000000"/>
                </a:solidFill>
                <a:effectLst/>
                <a:latin typeface="Arial" panose="020B0604020202020204" pitchFamily="34" charset="0"/>
                <a:cs typeface="Arial" panose="020B0604020202020204" pitchFamily="34" charset="0"/>
              </a:rPr>
              <a:t>4 </a:t>
            </a:r>
            <a:r>
              <a:rPr lang="en-US" sz="1800" b="0" i="0" dirty="0">
                <a:solidFill>
                  <a:srgbClr val="000000"/>
                </a:solidFill>
                <a:effectLst/>
                <a:latin typeface="Arial" panose="020B0604020202020204" pitchFamily="34" charset="0"/>
                <a:cs typeface="Arial" panose="020B0604020202020204" pitchFamily="34" charset="0"/>
              </a:rPr>
              <a:t>that the righteous requirement of the law might be fulfilled in us who do not walk according to the flesh but according to the Spirit.</a:t>
            </a:r>
          </a:p>
          <a:p>
            <a:pPr lvl="2" eaLnBrk="1" hangingPunct="1">
              <a:buFont typeface="Arial" panose="020B0604020202020204" pitchFamily="34" charset="0"/>
              <a:buChar char="•"/>
            </a:pPr>
            <a:r>
              <a:rPr lang="en-US" sz="1800" b="0" i="0" dirty="0">
                <a:solidFill>
                  <a:srgbClr val="000000"/>
                </a:solidFill>
                <a:effectLst/>
                <a:latin typeface="Arial" panose="020B0604020202020204" pitchFamily="34" charset="0"/>
                <a:cs typeface="Arial" panose="020B0604020202020204" pitchFamily="34" charset="0"/>
              </a:rPr>
              <a:t> </a:t>
            </a:r>
            <a:r>
              <a:rPr lang="en-US" sz="1800" b="0" i="0" dirty="0">
                <a:solidFill>
                  <a:srgbClr val="444444"/>
                </a:solidFill>
                <a:effectLst/>
                <a:latin typeface="Arial" panose="020B0604020202020204" pitchFamily="34" charset="0"/>
                <a:cs typeface="Arial" panose="020B0604020202020204" pitchFamily="34" charset="0"/>
              </a:rPr>
              <a:t>What is the righteous requirement of the Law of Moses? Love the Lord your God with all your heart and to love your neighbor as yourself. Paul is saying that Jesus offered himself up for our sins so that we would live righteous lives, not sinful lives. Paul is tying back in the message of Romans 6. We cannot sin thinking that in doing so grace is abounding. We cannot sin because we are not under the Law of Moses but under grace. We have been set free to serve God and one another, not to serve sin.</a:t>
            </a:r>
          </a:p>
          <a:p>
            <a:pPr lvl="2" eaLnBrk="1" hangingPunct="1">
              <a:buFont typeface="Arial" panose="020B0604020202020204" pitchFamily="34" charset="0"/>
              <a:buChar char="•"/>
            </a:pPr>
            <a:r>
              <a:rPr lang="en-US" sz="1800" b="0" i="0" dirty="0">
                <a:solidFill>
                  <a:srgbClr val="000000"/>
                </a:solidFill>
                <a:effectLst/>
                <a:latin typeface="Arial" panose="020B0604020202020204" pitchFamily="34" charset="0"/>
                <a:cs typeface="Arial" panose="020B0604020202020204" pitchFamily="34" charset="0"/>
              </a:rPr>
              <a:t>When Paul talks about walking “not after the flesh, but after the Spirit,” he contrasts two very different kinds of life. The person who walks according to the flesh lives in rebellion against God—goes his own direction. The person who walks according to the Spirit is committed to following the Spirit’s leading.</a:t>
            </a:r>
            <a:endParaRPr lang="en-US" sz="18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1650950"/>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No Condemnation in Christ</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lvl="1" eaLnBrk="1" hangingPunct="1">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Rom 8:4  </a:t>
            </a:r>
            <a:r>
              <a:rPr lang="en-US" sz="2000" b="1" i="0" baseline="30000" dirty="0">
                <a:solidFill>
                  <a:srgbClr val="000000"/>
                </a:solidFill>
                <a:effectLst/>
                <a:latin typeface="Arial" panose="020B0604020202020204" pitchFamily="34" charset="0"/>
                <a:cs typeface="Arial" panose="020B0604020202020204" pitchFamily="34" charset="0"/>
              </a:rPr>
              <a:t>4 </a:t>
            </a:r>
            <a:r>
              <a:rPr lang="en-US" sz="2000" b="0" i="0" dirty="0">
                <a:solidFill>
                  <a:srgbClr val="000000"/>
                </a:solidFill>
                <a:effectLst/>
                <a:latin typeface="Arial" panose="020B0604020202020204" pitchFamily="34" charset="0"/>
                <a:cs typeface="Arial" panose="020B0604020202020204" pitchFamily="34" charset="0"/>
              </a:rPr>
              <a:t>that the righteous requirement of the law might be fulfilled in us who do not walk according to the flesh but according to the Spirit.</a:t>
            </a:r>
          </a:p>
          <a:p>
            <a:pPr lvl="2" eaLnBrk="1" hangingPunct="1">
              <a:buFont typeface="Arial" panose="020B0604020202020204" pitchFamily="34" charset="0"/>
              <a:buChar char="•"/>
            </a:pPr>
            <a:r>
              <a:rPr lang="en-US" sz="2000" b="0" i="0" dirty="0">
                <a:solidFill>
                  <a:srgbClr val="333333"/>
                </a:solidFill>
                <a:effectLst/>
                <a:latin typeface="Arial" panose="020B0604020202020204" pitchFamily="34" charset="0"/>
                <a:cs typeface="Arial" panose="020B0604020202020204" pitchFamily="34" charset="0"/>
              </a:rPr>
              <a:t>Paul concludes, we are the people who no longer walk—or live—by the flesh. We are not self-propelled. Christians walk and live by the Spirit. This does not mean that Christians never sin in our flesh (1 John 1:9–10). It means that we don't live that way (1 John 3:4–6). All of the life in us comes from God by His Spirit. To the extent that we live at all, we live in the Spirit's power.</a:t>
            </a:r>
            <a:endParaRPr lang="en-US" sz="20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286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Rom 8:5-8: Contrasting Lifestyles</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endParaRPr lang="en-US" sz="1440" dirty="0">
              <a:solidFill>
                <a:srgbClr val="000000"/>
              </a:solidFill>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E27D003D-AEAE-3C16-F9AC-571E0D6B8592}"/>
              </a:ext>
            </a:extLst>
          </p:cNvPr>
          <p:cNvGraphicFramePr>
            <a:graphicFrameLocks noGrp="1"/>
          </p:cNvGraphicFramePr>
          <p:nvPr>
            <p:extLst>
              <p:ext uri="{D42A27DB-BD31-4B8C-83A1-F6EECF244321}">
                <p14:modId xmlns:p14="http://schemas.microsoft.com/office/powerpoint/2010/main" val="3661311170"/>
              </p:ext>
            </p:extLst>
          </p:nvPr>
        </p:nvGraphicFramePr>
        <p:xfrm>
          <a:off x="1827609" y="1450183"/>
          <a:ext cx="7317582" cy="4873123"/>
        </p:xfrm>
        <a:graphic>
          <a:graphicData uri="http://schemas.openxmlformats.org/drawingml/2006/table">
            <a:tbl>
              <a:tblPr/>
              <a:tblGrid>
                <a:gridCol w="2439194">
                  <a:extLst>
                    <a:ext uri="{9D8B030D-6E8A-4147-A177-3AD203B41FA5}">
                      <a16:colId xmlns:a16="http://schemas.microsoft.com/office/drawing/2014/main" val="1455962445"/>
                    </a:ext>
                  </a:extLst>
                </a:gridCol>
                <a:gridCol w="2439194">
                  <a:extLst>
                    <a:ext uri="{9D8B030D-6E8A-4147-A177-3AD203B41FA5}">
                      <a16:colId xmlns:a16="http://schemas.microsoft.com/office/drawing/2014/main" val="1897629873"/>
                    </a:ext>
                  </a:extLst>
                </a:gridCol>
                <a:gridCol w="2439194">
                  <a:extLst>
                    <a:ext uri="{9D8B030D-6E8A-4147-A177-3AD203B41FA5}">
                      <a16:colId xmlns:a16="http://schemas.microsoft.com/office/drawing/2014/main" val="874400325"/>
                    </a:ext>
                  </a:extLst>
                </a:gridCol>
              </a:tblGrid>
              <a:tr h="1107259">
                <a:tc>
                  <a:txBody>
                    <a:bodyPr/>
                    <a:lstStyle/>
                    <a:p>
                      <a:pPr fontAlgn="base"/>
                      <a:r>
                        <a:rPr lang="en-US">
                          <a:effectLst/>
                        </a:rPr>
                        <a:t> </a:t>
                      </a:r>
                    </a:p>
                  </a:txBody>
                  <a:tcPr marL="228600" marR="228600" marT="57150" marB="57150"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algn="ctr" fontAlgn="base"/>
                      <a:r>
                        <a:rPr lang="en-US" b="1">
                          <a:effectLst/>
                        </a:rPr>
                        <a:t>Those Who Live in Accordance with the Flesh</a:t>
                      </a:r>
                      <a:endParaRPr lang="en-US">
                        <a:effectLst/>
                      </a:endParaRPr>
                    </a:p>
                  </a:txBody>
                  <a:tcPr marL="228600" marR="228600" marT="57150" marB="57150"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algn="ctr" fontAlgn="base"/>
                      <a:r>
                        <a:rPr lang="en-US" b="1">
                          <a:effectLst/>
                        </a:rPr>
                        <a:t>Those Who Live in Accordance with the Spirit</a:t>
                      </a:r>
                      <a:endParaRPr lang="en-US">
                        <a:effectLst/>
                      </a:endParaRPr>
                    </a:p>
                  </a:txBody>
                  <a:tcPr marL="228600" marR="228600" marT="57150" marB="57150"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extLst>
                  <a:ext uri="{0D108BD9-81ED-4DB2-BD59-A6C34878D82A}">
                    <a16:rowId xmlns:a16="http://schemas.microsoft.com/office/drawing/2014/main" val="4284049527"/>
                  </a:ext>
                </a:extLst>
              </a:tr>
              <a:tr h="787516">
                <a:tc>
                  <a:txBody>
                    <a:bodyPr/>
                    <a:lstStyle/>
                    <a:p>
                      <a:pPr fontAlgn="base"/>
                      <a:r>
                        <a:rPr lang="en-US" b="1">
                          <a:effectLst/>
                        </a:rPr>
                        <a:t>What they think about doing</a:t>
                      </a:r>
                      <a:endParaRPr lang="en-US">
                        <a:effectLst/>
                      </a:endParaRPr>
                    </a:p>
                  </a:txBody>
                  <a:tcPr marL="228600" marR="228600" marT="57150" marB="57150"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fontAlgn="base"/>
                      <a:r>
                        <a:rPr lang="en-US">
                          <a:effectLst/>
                        </a:rPr>
                        <a:t>Minds are set on the desires of the flesh</a:t>
                      </a:r>
                    </a:p>
                  </a:txBody>
                  <a:tcPr marL="228600" marR="228600" marT="57150" marB="57150"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fontAlgn="base"/>
                      <a:r>
                        <a:rPr lang="en-US">
                          <a:effectLst/>
                        </a:rPr>
                        <a:t>Minds are set on the desires of the Spirit</a:t>
                      </a:r>
                    </a:p>
                  </a:txBody>
                  <a:tcPr marL="228600" marR="228600" marT="57150" marB="57150"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extLst>
                  <a:ext uri="{0D108BD9-81ED-4DB2-BD59-A6C34878D82A}">
                    <a16:rowId xmlns:a16="http://schemas.microsoft.com/office/drawing/2014/main" val="1533638502"/>
                  </a:ext>
                </a:extLst>
              </a:tr>
              <a:tr h="467772">
                <a:tc>
                  <a:txBody>
                    <a:bodyPr/>
                    <a:lstStyle/>
                    <a:p>
                      <a:pPr fontAlgn="base"/>
                      <a:r>
                        <a:rPr lang="en-US" b="1">
                          <a:effectLst/>
                        </a:rPr>
                        <a:t>Ultimate end</a:t>
                      </a:r>
                      <a:endParaRPr lang="en-US">
                        <a:effectLst/>
                      </a:endParaRPr>
                    </a:p>
                  </a:txBody>
                  <a:tcPr marL="228600" marR="228600" marT="57150" marB="57150"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fontAlgn="base"/>
                      <a:r>
                        <a:rPr lang="en-US">
                          <a:effectLst/>
                        </a:rPr>
                        <a:t>Leads to death</a:t>
                      </a:r>
                    </a:p>
                  </a:txBody>
                  <a:tcPr marL="228600" marR="228600" marT="57150" marB="57150"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fontAlgn="base"/>
                      <a:r>
                        <a:rPr lang="en-US">
                          <a:effectLst/>
                        </a:rPr>
                        <a:t>Leads to life and peace</a:t>
                      </a:r>
                    </a:p>
                  </a:txBody>
                  <a:tcPr marL="228600" marR="228600" marT="57150" marB="57150"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extLst>
                  <a:ext uri="{0D108BD9-81ED-4DB2-BD59-A6C34878D82A}">
                    <a16:rowId xmlns:a16="http://schemas.microsoft.com/office/drawing/2014/main" val="3658849437"/>
                  </a:ext>
                </a:extLst>
              </a:tr>
              <a:tr h="467772">
                <a:tc>
                  <a:txBody>
                    <a:bodyPr/>
                    <a:lstStyle/>
                    <a:p>
                      <a:pPr fontAlgn="base"/>
                      <a:r>
                        <a:rPr lang="en-US" b="1">
                          <a:effectLst/>
                        </a:rPr>
                        <a:t>Attitude toward God</a:t>
                      </a:r>
                      <a:endParaRPr lang="en-US">
                        <a:effectLst/>
                      </a:endParaRPr>
                    </a:p>
                  </a:txBody>
                  <a:tcPr marL="228600" marR="228600" marT="57150" marB="57150"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fontAlgn="base"/>
                      <a:r>
                        <a:rPr lang="en-US">
                          <a:effectLst/>
                        </a:rPr>
                        <a:t>Hostile toward God</a:t>
                      </a:r>
                    </a:p>
                  </a:txBody>
                  <a:tcPr marL="228600" marR="228600" marT="57150" marB="57150"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fontAlgn="base"/>
                      <a:r>
                        <a:rPr lang="en-US">
                          <a:effectLst/>
                        </a:rPr>
                        <a:t>Receptive toward God</a:t>
                      </a:r>
                    </a:p>
                  </a:txBody>
                  <a:tcPr marL="228600" marR="228600" marT="57150" marB="57150"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extLst>
                  <a:ext uri="{0D108BD9-81ED-4DB2-BD59-A6C34878D82A}">
                    <a16:rowId xmlns:a16="http://schemas.microsoft.com/office/drawing/2014/main" val="3356763241"/>
                  </a:ext>
                </a:extLst>
              </a:tr>
              <a:tr h="787516">
                <a:tc>
                  <a:txBody>
                    <a:bodyPr/>
                    <a:lstStyle/>
                    <a:p>
                      <a:pPr fontAlgn="base"/>
                      <a:r>
                        <a:rPr lang="en-US" b="1">
                          <a:effectLst/>
                        </a:rPr>
                        <a:t>Attitude toward God’s standards</a:t>
                      </a:r>
                      <a:endParaRPr lang="en-US">
                        <a:effectLst/>
                      </a:endParaRPr>
                    </a:p>
                  </a:txBody>
                  <a:tcPr marL="228600" marR="228600" marT="57150" marB="57150"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fontAlgn="base"/>
                      <a:r>
                        <a:rPr lang="en-US">
                          <a:effectLst/>
                        </a:rPr>
                        <a:t>Does not submit to God’s law</a:t>
                      </a:r>
                    </a:p>
                  </a:txBody>
                  <a:tcPr marL="228600" marR="228600" marT="57150" marB="57150"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fontAlgn="base"/>
                      <a:r>
                        <a:rPr lang="en-US">
                          <a:effectLst/>
                        </a:rPr>
                        <a:t>Seeks to fulfill God’s law</a:t>
                      </a:r>
                    </a:p>
                  </a:txBody>
                  <a:tcPr marL="228600" marR="228600" marT="57150" marB="57150"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extLst>
                  <a:ext uri="{0D108BD9-81ED-4DB2-BD59-A6C34878D82A}">
                    <a16:rowId xmlns:a16="http://schemas.microsoft.com/office/drawing/2014/main" val="2024059198"/>
                  </a:ext>
                </a:extLst>
              </a:tr>
              <a:tr h="787516">
                <a:tc>
                  <a:txBody>
                    <a:bodyPr/>
                    <a:lstStyle/>
                    <a:p>
                      <a:pPr fontAlgn="base"/>
                      <a:r>
                        <a:rPr lang="en-US" b="1">
                          <a:effectLst/>
                        </a:rPr>
                        <a:t>Ability to keep God’s standards</a:t>
                      </a:r>
                      <a:endParaRPr lang="en-US">
                        <a:effectLst/>
                      </a:endParaRPr>
                    </a:p>
                  </a:txBody>
                  <a:tcPr marL="228600" marR="228600" marT="57150" marB="57150"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fontAlgn="base"/>
                      <a:r>
                        <a:rPr lang="en-US">
                          <a:effectLst/>
                        </a:rPr>
                        <a:t>Unable to submit to God’s law</a:t>
                      </a:r>
                    </a:p>
                  </a:txBody>
                  <a:tcPr marL="228600" marR="228600" marT="57150" marB="57150"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fontAlgn="base"/>
                      <a:r>
                        <a:rPr lang="en-US">
                          <a:effectLst/>
                        </a:rPr>
                        <a:t>Able to submit to God’s law</a:t>
                      </a:r>
                    </a:p>
                  </a:txBody>
                  <a:tcPr marL="228600" marR="228600" marT="57150" marB="57150"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extLst>
                  <a:ext uri="{0D108BD9-81ED-4DB2-BD59-A6C34878D82A}">
                    <a16:rowId xmlns:a16="http://schemas.microsoft.com/office/drawing/2014/main" val="4249213948"/>
                  </a:ext>
                </a:extLst>
              </a:tr>
              <a:tr h="467772">
                <a:tc>
                  <a:txBody>
                    <a:bodyPr/>
                    <a:lstStyle/>
                    <a:p>
                      <a:pPr fontAlgn="base"/>
                      <a:r>
                        <a:rPr lang="en-US" b="1">
                          <a:effectLst/>
                        </a:rPr>
                        <a:t>Ability to please God</a:t>
                      </a:r>
                      <a:endParaRPr lang="en-US">
                        <a:effectLst/>
                      </a:endParaRPr>
                    </a:p>
                  </a:txBody>
                  <a:tcPr marL="228600" marR="228600" marT="57150" marB="57150"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fontAlgn="base"/>
                      <a:r>
                        <a:rPr lang="en-US">
                          <a:effectLst/>
                        </a:rPr>
                        <a:t>Cannot please God</a:t>
                      </a:r>
                    </a:p>
                  </a:txBody>
                  <a:tcPr marL="228600" marR="228600" marT="57150" marB="57150"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fontAlgn="base"/>
                      <a:r>
                        <a:rPr lang="en-US" dirty="0">
                          <a:effectLst/>
                        </a:rPr>
                        <a:t>Able to please God</a:t>
                      </a:r>
                    </a:p>
                  </a:txBody>
                  <a:tcPr marL="228600" marR="228600" marT="57150" marB="57150"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extLst>
                  <a:ext uri="{0D108BD9-81ED-4DB2-BD59-A6C34878D82A}">
                    <a16:rowId xmlns:a16="http://schemas.microsoft.com/office/drawing/2014/main" val="1433410266"/>
                  </a:ext>
                </a:extLst>
              </a:tr>
            </a:tbl>
          </a:graphicData>
        </a:graphic>
      </p:graphicFrame>
    </p:spTree>
    <p:extLst>
      <p:ext uri="{BB962C8B-B14F-4D97-AF65-F5344CB8AC3E}">
        <p14:creationId xmlns:p14="http://schemas.microsoft.com/office/powerpoint/2010/main" val="1078217898"/>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Summary Applications</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marL="457200" indent="-457200" algn="l" fontAlgn="base">
              <a:buFont typeface="Arial" panose="020B0604020202020204" pitchFamily="34" charset="0"/>
              <a:buChar char="•"/>
            </a:pPr>
            <a:r>
              <a:rPr lang="en-US" sz="2400" b="0" i="0" dirty="0">
                <a:effectLst/>
                <a:latin typeface="Arial" panose="020B0604020202020204" pitchFamily="34" charset="0"/>
                <a:cs typeface="Arial" panose="020B0604020202020204" pitchFamily="34" charset="0"/>
              </a:rPr>
              <a:t>There is no condemnation for those in Christ Jesus.</a:t>
            </a:r>
          </a:p>
          <a:p>
            <a:pPr marL="457200" indent="-457200" algn="l" fontAlgn="base">
              <a:buFont typeface="Arial" panose="020B0604020202020204" pitchFamily="34" charset="0"/>
              <a:buChar char="•"/>
            </a:pPr>
            <a:endParaRPr lang="en-US" sz="2400" b="0" i="0" dirty="0">
              <a:effectLst/>
              <a:latin typeface="Arial" panose="020B0604020202020204" pitchFamily="34" charset="0"/>
              <a:cs typeface="Arial" panose="020B0604020202020204" pitchFamily="34" charset="0"/>
            </a:endParaRPr>
          </a:p>
          <a:p>
            <a:pPr marL="457200" indent="-457200" algn="l" fontAlgn="base">
              <a:buFont typeface="Arial" panose="020B0604020202020204" pitchFamily="34" charset="0"/>
              <a:buChar char="•"/>
            </a:pPr>
            <a:r>
              <a:rPr lang="en-US" sz="2400" b="0" i="0" dirty="0">
                <a:effectLst/>
                <a:latin typeface="Arial" panose="020B0604020202020204" pitchFamily="34" charset="0"/>
                <a:cs typeface="Arial" panose="020B0604020202020204" pitchFamily="34" charset="0"/>
              </a:rPr>
              <a:t>Those in Christ set their minds on the things of God.</a:t>
            </a:r>
          </a:p>
          <a:p>
            <a:pPr marL="457200" indent="-457200" algn="l" fontAlgn="base">
              <a:buFont typeface="Arial" panose="020B0604020202020204" pitchFamily="34" charset="0"/>
              <a:buChar char="•"/>
            </a:pPr>
            <a:endParaRPr lang="en-US" sz="2400" b="0" i="0" dirty="0">
              <a:effectLst/>
              <a:latin typeface="Arial" panose="020B0604020202020204" pitchFamily="34" charset="0"/>
              <a:cs typeface="Arial" panose="020B0604020202020204" pitchFamily="34" charset="0"/>
            </a:endParaRPr>
          </a:p>
          <a:p>
            <a:pPr marL="457200" indent="-457200" algn="l" fontAlgn="base">
              <a:buFont typeface="Arial" panose="020B0604020202020204" pitchFamily="34" charset="0"/>
              <a:buChar char="•"/>
            </a:pPr>
            <a:r>
              <a:rPr lang="en-US" sz="2400" b="0" i="0" dirty="0">
                <a:effectLst/>
                <a:latin typeface="Arial" panose="020B0604020202020204" pitchFamily="34" charset="0"/>
                <a:cs typeface="Arial" panose="020B0604020202020204" pitchFamily="34" charset="0"/>
              </a:rPr>
              <a:t>Those in Christ submit to God’s law.</a:t>
            </a:r>
          </a:p>
          <a:p>
            <a:pPr marL="457200" indent="-457200" algn="l" fontAlgn="base">
              <a:buFont typeface="Arial" panose="020B0604020202020204" pitchFamily="34" charset="0"/>
              <a:buChar char="•"/>
            </a:pPr>
            <a:endParaRPr lang="en-US" sz="2400" b="0" i="0" dirty="0">
              <a:effectLst/>
              <a:latin typeface="Arial" panose="020B0604020202020204" pitchFamily="34" charset="0"/>
              <a:cs typeface="Arial" panose="020B0604020202020204" pitchFamily="34" charset="0"/>
            </a:endParaRPr>
          </a:p>
          <a:p>
            <a:pPr marL="457200" indent="-457200" algn="l" fontAlgn="base">
              <a:buFont typeface="Arial" panose="020B0604020202020204" pitchFamily="34" charset="0"/>
              <a:buChar char="•"/>
            </a:pPr>
            <a:r>
              <a:rPr lang="en-US" sz="2400" b="0" i="0" dirty="0">
                <a:effectLst/>
                <a:latin typeface="Arial" panose="020B0604020202020204" pitchFamily="34" charset="0"/>
                <a:cs typeface="Arial" panose="020B0604020202020204" pitchFamily="34" charset="0"/>
              </a:rPr>
              <a:t>Those who have their minds on the things of the flesh are dead, hostile to god, cannot please God, and are condemned.</a:t>
            </a:r>
          </a:p>
          <a:p>
            <a:br>
              <a:rPr lang="en-US" sz="1400" b="0" i="0" dirty="0">
                <a:solidFill>
                  <a:srgbClr val="3A3A3A"/>
                </a:solidFill>
                <a:effectLst/>
                <a:latin typeface="-apple-system"/>
              </a:rPr>
            </a:br>
            <a:endParaRPr lang="en-US" sz="20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2025301"/>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01" name="Rectangle 820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371" y="0"/>
            <a:ext cx="10970057"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8196" name="Picture 4" descr="Z To Be Continued">
            <a:extLst>
              <a:ext uri="{FF2B5EF4-FFF2-40B4-BE49-F238E27FC236}">
                <a16:creationId xmlns:a16="http://schemas.microsoft.com/office/drawing/2014/main" id="{A0ED2632-E793-A5E6-3987-43AEBE3D816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9349" b="7333"/>
          <a:stretch/>
        </p:blipFill>
        <p:spPr bwMode="auto">
          <a:xfrm>
            <a:off x="20" y="1282"/>
            <a:ext cx="109727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4116187"/>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Introductory Thoughts</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lvl="1" eaLnBrk="1" hangingPunct="1">
              <a:buFont typeface="Arial" panose="020B0604020202020204" pitchFamily="34" charset="0"/>
              <a:buChar char="•"/>
            </a:pPr>
            <a:r>
              <a:rPr lang="en-US" sz="2400" b="0" i="0" dirty="0">
                <a:solidFill>
                  <a:srgbClr val="000000"/>
                </a:solidFill>
                <a:effectLst/>
                <a:latin typeface="Arial" panose="020B0604020202020204" pitchFamily="34" charset="0"/>
              </a:rPr>
              <a:t>In chapter seven, Paul described the dilemma of a man who becomes a prisoner of the law of sin which is in the members of his body</a:t>
            </a:r>
          </a:p>
          <a:p>
            <a:pPr lvl="1" eaLnBrk="1" hangingPunct="1">
              <a:buFont typeface="Arial" panose="020B0604020202020204" pitchFamily="34" charset="0"/>
              <a:buChar char="•"/>
            </a:pPr>
            <a:endParaRPr lang="en-US" sz="2400" b="0" i="0" dirty="0">
              <a:solidFill>
                <a:srgbClr val="000000"/>
              </a:solidFill>
              <a:effectLst/>
              <a:latin typeface="Arial" panose="020B0604020202020204" pitchFamily="34" charset="0"/>
            </a:endParaRPr>
          </a:p>
          <a:p>
            <a:pPr lvl="1" eaLnBrk="1" hangingPunct="1">
              <a:buFont typeface="Arial" panose="020B0604020202020204" pitchFamily="34" charset="0"/>
              <a:buChar char="•"/>
            </a:pPr>
            <a:r>
              <a:rPr lang="en-US" sz="2400" b="0" i="0" dirty="0">
                <a:solidFill>
                  <a:srgbClr val="000000"/>
                </a:solidFill>
                <a:effectLst/>
                <a:latin typeface="Arial" panose="020B0604020202020204" pitchFamily="34" charset="0"/>
              </a:rPr>
              <a:t>In the last few verses, Paul made reference to the hope of liberation made possible by God through Jesus Christ</a:t>
            </a:r>
            <a:endParaRPr lang="en-US" sz="2400" dirty="0">
              <a:solidFill>
                <a:srgbClr val="000000"/>
              </a:solidFill>
              <a:latin typeface="Arial" panose="020B0604020202020204" pitchFamily="34" charset="0"/>
            </a:endParaRPr>
          </a:p>
          <a:p>
            <a:pPr lvl="1" eaLnBrk="1" hangingPunct="1">
              <a:buFont typeface="Arial" panose="020B0604020202020204" pitchFamily="34" charset="0"/>
              <a:buChar char="•"/>
            </a:pPr>
            <a:endParaRPr lang="en-US" sz="2400" b="0" i="0" dirty="0">
              <a:solidFill>
                <a:srgbClr val="000000"/>
              </a:solidFill>
              <a:effectLst/>
              <a:latin typeface="Arial" panose="020B0604020202020204" pitchFamily="34" charset="0"/>
            </a:endParaRPr>
          </a:p>
          <a:p>
            <a:pPr lvl="1" eaLnBrk="1" hangingPunct="1">
              <a:buFont typeface="Arial" panose="020B0604020202020204" pitchFamily="34" charset="0"/>
              <a:buChar char="•"/>
            </a:pPr>
            <a:r>
              <a:rPr lang="en-US" sz="2400" b="0" i="0" dirty="0">
                <a:solidFill>
                  <a:srgbClr val="000000"/>
                </a:solidFill>
                <a:effectLst/>
                <a:latin typeface="Arial" panose="020B0604020202020204" pitchFamily="34" charset="0"/>
              </a:rPr>
              <a:t>In this chapter, Paul amplifies on the freedom from sin found in Christ</a:t>
            </a:r>
            <a:endParaRPr lang="en-US" sz="24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9483047"/>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No Condemnation in Christ</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lvl="1" eaLnBrk="1" hangingPunct="1">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Rom 8:1 “</a:t>
            </a:r>
            <a:r>
              <a:rPr lang="en-US" sz="2000" b="1" i="0" dirty="0">
                <a:solidFill>
                  <a:srgbClr val="000000"/>
                </a:solidFill>
                <a:effectLst/>
                <a:latin typeface="Arial" panose="020B0604020202020204" pitchFamily="34" charset="0"/>
                <a:cs typeface="Arial" panose="020B0604020202020204" pitchFamily="34" charset="0"/>
              </a:rPr>
              <a:t>8 </a:t>
            </a:r>
            <a:r>
              <a:rPr lang="en-US" sz="2000" b="0" i="1" dirty="0">
                <a:solidFill>
                  <a:srgbClr val="000000"/>
                </a:solidFill>
                <a:effectLst/>
                <a:latin typeface="Arial" panose="020B0604020202020204" pitchFamily="34" charset="0"/>
                <a:cs typeface="Arial" panose="020B0604020202020204" pitchFamily="34" charset="0"/>
              </a:rPr>
              <a:t>There is</a:t>
            </a:r>
            <a:r>
              <a:rPr lang="en-US" sz="2000" b="0" i="0" dirty="0">
                <a:solidFill>
                  <a:srgbClr val="000000"/>
                </a:solidFill>
                <a:effectLst/>
                <a:latin typeface="Arial" panose="020B0604020202020204" pitchFamily="34" charset="0"/>
                <a:cs typeface="Arial" panose="020B0604020202020204" pitchFamily="34" charset="0"/>
              </a:rPr>
              <a:t> therefore now no condemnation to those who are in Christ Jesus, who</a:t>
            </a:r>
            <a:r>
              <a:rPr lang="en-US" sz="2000" baseline="30000" dirty="0">
                <a:solidFill>
                  <a:srgbClr val="000000"/>
                </a:solidFill>
                <a:latin typeface="Arial" panose="020B0604020202020204" pitchFamily="34" charset="0"/>
                <a:cs typeface="Arial" panose="020B0604020202020204" pitchFamily="34" charset="0"/>
              </a:rPr>
              <a:t> </a:t>
            </a:r>
            <a:r>
              <a:rPr lang="en-US" sz="2000" b="0" i="0" dirty="0">
                <a:solidFill>
                  <a:srgbClr val="000000"/>
                </a:solidFill>
                <a:effectLst/>
                <a:latin typeface="Arial" panose="020B0604020202020204" pitchFamily="34" charset="0"/>
                <a:cs typeface="Arial" panose="020B0604020202020204" pitchFamily="34" charset="0"/>
              </a:rPr>
              <a:t>do not walk according to the flesh, but according to the Spirit.</a:t>
            </a:r>
          </a:p>
          <a:p>
            <a:pPr lvl="2" eaLnBrk="1" hangingPunct="1">
              <a:buFont typeface="Arial" panose="020B0604020202020204" pitchFamily="34" charset="0"/>
              <a:buChar char="•"/>
            </a:pPr>
            <a:endParaRPr lang="en-US" sz="1640" dirty="0">
              <a:solidFill>
                <a:srgbClr val="000000"/>
              </a:solidFill>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r>
              <a:rPr lang="en-US" sz="1800" dirty="0">
                <a:solidFill>
                  <a:srgbClr val="000000"/>
                </a:solidFill>
                <a:latin typeface="Arial" panose="020B0604020202020204" pitchFamily="34" charset="0"/>
                <a:cs typeface="Arial" panose="020B0604020202020204" pitchFamily="34" charset="0"/>
              </a:rPr>
              <a:t>“</a:t>
            </a:r>
            <a:r>
              <a:rPr lang="en-US" sz="1800" b="0" i="0" dirty="0">
                <a:solidFill>
                  <a:srgbClr val="444444"/>
                </a:solidFill>
                <a:effectLst/>
                <a:latin typeface="Arial" panose="020B0604020202020204" pitchFamily="34" charset="0"/>
                <a:cs typeface="Arial" panose="020B0604020202020204" pitchFamily="34" charset="0"/>
              </a:rPr>
              <a:t>The first verse of Romans 8 is the declaration of hope and rejoicing that is unfortunately broken by the chapter break. In chapter 7 Paul has described the Christian conflict. We delight in the law of God and desire to serve God. But at the same time the members of our body is waging war with that knowledge. The flesh with its passions and lusts are tempting us to obey it. In chapter 6 we learned that we have been set free from sin’s slavery. But this does not mean that there is not a continuing battle for the Christian. Even when I want to do what is right and do what is right, evil lies close at hand (7:21). But there is hope for the Christian. Paul says that there is no condemnation for those who are in Christ Jesus. Even though we must fight against sin and even though we may slip and fall, there is no condemnation.”</a:t>
            </a:r>
            <a:endParaRPr lang="en-US" sz="18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2867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No Condemnation in Christ</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lvl="1" eaLnBrk="1" hangingPunct="1">
              <a:buFont typeface="Arial" panose="020B0604020202020204" pitchFamily="34" charset="0"/>
              <a:buChar char="•"/>
            </a:pPr>
            <a:r>
              <a:rPr lang="en-US" sz="1600" b="0" i="0" dirty="0">
                <a:solidFill>
                  <a:srgbClr val="000000"/>
                </a:solidFill>
                <a:effectLst/>
                <a:latin typeface="Arial" panose="020B0604020202020204" pitchFamily="34" charset="0"/>
                <a:cs typeface="Arial" panose="020B0604020202020204" pitchFamily="34" charset="0"/>
              </a:rPr>
              <a:t>Rom 8:1 “</a:t>
            </a:r>
            <a:r>
              <a:rPr lang="en-US" sz="1600" b="1" i="0" dirty="0">
                <a:solidFill>
                  <a:srgbClr val="000000"/>
                </a:solidFill>
                <a:effectLst/>
                <a:latin typeface="Arial" panose="020B0604020202020204" pitchFamily="34" charset="0"/>
                <a:cs typeface="Arial" panose="020B0604020202020204" pitchFamily="34" charset="0"/>
              </a:rPr>
              <a:t>8 </a:t>
            </a:r>
            <a:r>
              <a:rPr lang="en-US" sz="1600" b="0" i="1" dirty="0">
                <a:solidFill>
                  <a:srgbClr val="000000"/>
                </a:solidFill>
                <a:effectLst/>
                <a:latin typeface="Arial" panose="020B0604020202020204" pitchFamily="34" charset="0"/>
                <a:cs typeface="Arial" panose="020B0604020202020204" pitchFamily="34" charset="0"/>
              </a:rPr>
              <a:t>There is</a:t>
            </a:r>
            <a:r>
              <a:rPr lang="en-US" sz="1600" b="0" i="0" dirty="0">
                <a:solidFill>
                  <a:srgbClr val="000000"/>
                </a:solidFill>
                <a:effectLst/>
                <a:latin typeface="Arial" panose="020B0604020202020204" pitchFamily="34" charset="0"/>
                <a:cs typeface="Arial" panose="020B0604020202020204" pitchFamily="34" charset="0"/>
              </a:rPr>
              <a:t> therefore now no condemnation to those who are in Christ Jesus, who</a:t>
            </a:r>
            <a:r>
              <a:rPr lang="en-US" sz="1600" baseline="30000" dirty="0">
                <a:solidFill>
                  <a:srgbClr val="000000"/>
                </a:solidFill>
                <a:latin typeface="Arial" panose="020B0604020202020204" pitchFamily="34" charset="0"/>
                <a:cs typeface="Arial" panose="020B0604020202020204" pitchFamily="34" charset="0"/>
              </a:rPr>
              <a:t> </a:t>
            </a:r>
            <a:r>
              <a:rPr lang="en-US" sz="1600" b="0" i="0" dirty="0">
                <a:solidFill>
                  <a:srgbClr val="000000"/>
                </a:solidFill>
                <a:effectLst/>
                <a:latin typeface="Arial" panose="020B0604020202020204" pitchFamily="34" charset="0"/>
                <a:cs typeface="Arial" panose="020B0604020202020204" pitchFamily="34" charset="0"/>
              </a:rPr>
              <a:t>do not walk according to the flesh, but according to the Spirit.</a:t>
            </a:r>
          </a:p>
          <a:p>
            <a:pPr lvl="2" eaLnBrk="1" hangingPunct="1">
              <a:buFont typeface="Arial" panose="020B0604020202020204" pitchFamily="34" charset="0"/>
              <a:buChar char="•"/>
            </a:pPr>
            <a:endParaRPr lang="en-US" sz="1600" dirty="0">
              <a:solidFill>
                <a:srgbClr val="000000"/>
              </a:solidFill>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r>
              <a:rPr lang="en-US" sz="1600" dirty="0">
                <a:solidFill>
                  <a:srgbClr val="000000"/>
                </a:solidFill>
                <a:latin typeface="Arial" panose="020B0604020202020204" pitchFamily="34" charset="0"/>
                <a:cs typeface="Arial" panose="020B0604020202020204" pitchFamily="34" charset="0"/>
              </a:rPr>
              <a:t>Only those who are “In Christ Jesus” are not condemned</a:t>
            </a:r>
          </a:p>
          <a:p>
            <a:pPr lvl="2" eaLnBrk="1" hangingPunct="1">
              <a:buFont typeface="Arial" panose="020B0604020202020204" pitchFamily="34" charset="0"/>
              <a:buChar char="•"/>
            </a:pPr>
            <a:r>
              <a:rPr lang="en-US" sz="1600" b="0" i="0" dirty="0">
                <a:solidFill>
                  <a:srgbClr val="444444"/>
                </a:solidFill>
                <a:effectLst/>
                <a:latin typeface="Arial" panose="020B0604020202020204" pitchFamily="34" charset="0"/>
                <a:cs typeface="Arial" panose="020B0604020202020204" pitchFamily="34" charset="0"/>
              </a:rPr>
              <a:t> In Romans 6:3 Paul taught that we are baptized into Christ and that through baptism we are united with Jesus (6:5). But Paul is certainly not teaching that those who have been dunked in water, no matter what they believe or do, have no condemnation</a:t>
            </a:r>
            <a:endParaRPr lang="en-US" sz="1600" b="0" i="0" dirty="0">
              <a:solidFill>
                <a:srgbClr val="000000"/>
              </a:solidFill>
              <a:effectLst/>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r>
              <a:rPr lang="en-US" sz="1600" b="0" i="0" dirty="0">
                <a:solidFill>
                  <a:srgbClr val="444444"/>
                </a:solidFill>
                <a:effectLst/>
                <a:latin typeface="Arial" panose="020B0604020202020204" pitchFamily="34" charset="0"/>
                <a:cs typeface="Arial" panose="020B0604020202020204" pitchFamily="34" charset="0"/>
              </a:rPr>
              <a:t>The baptism is symbolizing our death to sin, that we are not practicing sin and sin is not the ruler over our lives (6:7,11,13). It is not just that we were baptized. Rather, it is that our baptism had meaning. Baptism was the point when we started living for Jesus and stopped living for sin.</a:t>
            </a:r>
            <a:endParaRPr lang="en-US" sz="1600" dirty="0">
              <a:solidFill>
                <a:srgbClr val="000000"/>
              </a:solidFill>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r>
              <a:rPr lang="en-US" sz="1600" b="0" i="0" dirty="0">
                <a:solidFill>
                  <a:srgbClr val="444444"/>
                </a:solidFill>
                <a:effectLst/>
                <a:latin typeface="Arial" panose="020B0604020202020204" pitchFamily="34" charset="0"/>
                <a:cs typeface="Arial" panose="020B0604020202020204" pitchFamily="34" charset="0"/>
              </a:rPr>
              <a:t>Those who are in Christ Jesus are not those who are being ruled by sin and have given their allegiance to sin. Those who are in Christ Jesus are those who are fighting sin and striving to serve Jesus. To those who have their allegiance to Jesus, there is no condemnation. Paul is going to clarify this even further in this chapter</a:t>
            </a:r>
            <a:endParaRPr lang="en-US" sz="16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2681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No Condemnation in Christ</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lvl="1" eaLnBrk="1" hangingPunct="1">
              <a:buFont typeface="Arial" panose="020B0604020202020204" pitchFamily="34" charset="0"/>
              <a:buChar char="•"/>
            </a:pPr>
            <a:r>
              <a:rPr lang="en-US" sz="1600" b="0" i="0" dirty="0">
                <a:solidFill>
                  <a:srgbClr val="000000"/>
                </a:solidFill>
                <a:effectLst/>
                <a:latin typeface="Arial" panose="020B0604020202020204" pitchFamily="34" charset="0"/>
                <a:cs typeface="Arial" panose="020B0604020202020204" pitchFamily="34" charset="0"/>
              </a:rPr>
              <a:t>Rom 8:1 “</a:t>
            </a:r>
            <a:r>
              <a:rPr lang="en-US" sz="1600" b="1" i="0" dirty="0">
                <a:solidFill>
                  <a:srgbClr val="000000"/>
                </a:solidFill>
                <a:effectLst/>
                <a:latin typeface="Arial" panose="020B0604020202020204" pitchFamily="34" charset="0"/>
                <a:cs typeface="Arial" panose="020B0604020202020204" pitchFamily="34" charset="0"/>
              </a:rPr>
              <a:t>8 </a:t>
            </a:r>
            <a:r>
              <a:rPr lang="en-US" sz="1600" b="0" i="1" dirty="0">
                <a:solidFill>
                  <a:srgbClr val="000000"/>
                </a:solidFill>
                <a:effectLst/>
                <a:latin typeface="Arial" panose="020B0604020202020204" pitchFamily="34" charset="0"/>
                <a:cs typeface="Arial" panose="020B0604020202020204" pitchFamily="34" charset="0"/>
              </a:rPr>
              <a:t>There is</a:t>
            </a:r>
            <a:r>
              <a:rPr lang="en-US" sz="1600" b="0" i="0" dirty="0">
                <a:solidFill>
                  <a:srgbClr val="000000"/>
                </a:solidFill>
                <a:effectLst/>
                <a:latin typeface="Arial" panose="020B0604020202020204" pitchFamily="34" charset="0"/>
                <a:cs typeface="Arial" panose="020B0604020202020204" pitchFamily="34" charset="0"/>
              </a:rPr>
              <a:t> therefore now no condemnation to those who are in Christ Jesus, who</a:t>
            </a:r>
            <a:r>
              <a:rPr lang="en-US" sz="1600" baseline="30000" dirty="0">
                <a:solidFill>
                  <a:srgbClr val="000000"/>
                </a:solidFill>
                <a:latin typeface="Arial" panose="020B0604020202020204" pitchFamily="34" charset="0"/>
                <a:cs typeface="Arial" panose="020B0604020202020204" pitchFamily="34" charset="0"/>
              </a:rPr>
              <a:t> </a:t>
            </a:r>
            <a:r>
              <a:rPr lang="en-US" sz="1600" b="0" i="0" dirty="0">
                <a:solidFill>
                  <a:srgbClr val="000000"/>
                </a:solidFill>
                <a:effectLst/>
                <a:latin typeface="Arial" panose="020B0604020202020204" pitchFamily="34" charset="0"/>
                <a:cs typeface="Arial" panose="020B0604020202020204" pitchFamily="34" charset="0"/>
              </a:rPr>
              <a:t>do not walk according to the flesh, but according to the Spirit.</a:t>
            </a:r>
          </a:p>
          <a:p>
            <a:pPr lvl="2" eaLnBrk="1" hangingPunct="1">
              <a:buFont typeface="Arial" panose="020B0604020202020204" pitchFamily="34" charset="0"/>
              <a:buChar char="•"/>
            </a:pPr>
            <a:endParaRPr lang="en-US" sz="1600" dirty="0">
              <a:solidFill>
                <a:srgbClr val="000000"/>
              </a:solidFill>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r>
              <a:rPr lang="en-US" sz="1600" b="0" i="0" dirty="0">
                <a:solidFill>
                  <a:srgbClr val="414042"/>
                </a:solidFill>
                <a:effectLst/>
                <a:latin typeface="Arial" panose="020B0604020202020204" pitchFamily="34" charset="0"/>
                <a:cs typeface="Arial" panose="020B0604020202020204" pitchFamily="34" charset="0"/>
              </a:rPr>
              <a:t> </a:t>
            </a:r>
            <a:r>
              <a:rPr lang="en-US" sz="1600" b="1" i="0" dirty="0">
                <a:solidFill>
                  <a:srgbClr val="004161"/>
                </a:solidFill>
                <a:effectLst/>
                <a:latin typeface="Arial" panose="020B0604020202020204" pitchFamily="34" charset="0"/>
                <a:cs typeface="Arial" panose="020B0604020202020204" pitchFamily="34" charset="0"/>
              </a:rPr>
              <a:t>Who do not walk according to the flesh, but according to the Spirit</a:t>
            </a:r>
            <a:r>
              <a:rPr lang="en-US" sz="1600" b="0" i="0" dirty="0">
                <a:solidFill>
                  <a:srgbClr val="414042"/>
                </a:solidFill>
                <a:effectLst/>
                <a:latin typeface="Arial" panose="020B0604020202020204" pitchFamily="34" charset="0"/>
                <a:cs typeface="Arial" panose="020B0604020202020204" pitchFamily="34" charset="0"/>
              </a:rPr>
              <a:t>: These words are not found in the earliest ancient manuscripts of the Book of Romans and they do not agree with the flow of Paul’s context here.</a:t>
            </a:r>
          </a:p>
          <a:p>
            <a:pPr lvl="2" eaLnBrk="1" hangingPunct="1">
              <a:buFont typeface="Arial" panose="020B0604020202020204" pitchFamily="34" charset="0"/>
              <a:buChar char="•"/>
            </a:pPr>
            <a:r>
              <a:rPr lang="en-US" sz="1600" b="0" i="0" dirty="0">
                <a:solidFill>
                  <a:srgbClr val="414042"/>
                </a:solidFill>
                <a:effectLst/>
                <a:latin typeface="Arial" panose="020B0604020202020204" pitchFamily="34" charset="0"/>
                <a:cs typeface="Arial" panose="020B0604020202020204" pitchFamily="34" charset="0"/>
              </a:rPr>
              <a:t>“The most learned men assure us that it is no part of the original text. I cannot just now go into the reasons for this conclusion, but they are very good and solid. The oldest copies are without it, the versions do not sustain it, and the fathers who quoted abundance of Scripture do not quote this sentence.” (Spurgeon)</a:t>
            </a:r>
          </a:p>
          <a:p>
            <a:pPr lvl="2" eaLnBrk="1" hangingPunct="1">
              <a:buFont typeface="Arial" panose="020B0604020202020204" pitchFamily="34" charset="0"/>
              <a:buChar char="•"/>
            </a:pPr>
            <a:r>
              <a:rPr lang="en-US" sz="1600" b="0" i="0" dirty="0">
                <a:solidFill>
                  <a:srgbClr val="212529"/>
                </a:solidFill>
                <a:effectLst/>
                <a:latin typeface="Arial" panose="020B0604020202020204" pitchFamily="34" charset="0"/>
                <a:cs typeface="Arial" panose="020B0604020202020204" pitchFamily="34" charset="0"/>
              </a:rPr>
              <a:t>The earliest and best witnesses of the Alexandrian and Western texts, as well as a few others (</a:t>
            </a:r>
            <a:r>
              <a:rPr lang="he-IL" sz="1600" b="0" i="0" dirty="0">
                <a:solidFill>
                  <a:srgbClr val="212529"/>
                </a:solidFill>
                <a:effectLst/>
                <a:latin typeface="Arial" panose="020B0604020202020204" pitchFamily="34" charset="0"/>
                <a:cs typeface="Arial" panose="020B0604020202020204" pitchFamily="34" charset="0"/>
              </a:rPr>
              <a:t>א* </a:t>
            </a:r>
            <a:r>
              <a:rPr lang="en-US" sz="1600" b="0" i="0" dirty="0">
                <a:solidFill>
                  <a:srgbClr val="212529"/>
                </a:solidFill>
                <a:effectLst/>
                <a:latin typeface="Arial" panose="020B0604020202020204" pitchFamily="34" charset="0"/>
                <a:cs typeface="Arial" panose="020B0604020202020204" pitchFamily="34" charset="0"/>
              </a:rPr>
              <a:t>B D* F G 6 1506 1739 1881 co), have no additional words for </a:t>
            </a:r>
            <a:r>
              <a:rPr lang="en-US" sz="1600" b="0" i="0" dirty="0">
                <a:solidFill>
                  <a:srgbClr val="4A4A4A"/>
                </a:solidFill>
                <a:effectLst/>
                <a:latin typeface="Arial" panose="020B0604020202020204" pitchFamily="34" charset="0"/>
                <a:cs typeface="Arial" panose="020B0604020202020204" pitchFamily="34" charset="0"/>
                <a:hlinkClick r:id="rId4"/>
              </a:rPr>
              <a:t>v. 1</a:t>
            </a:r>
            <a:r>
              <a:rPr lang="en-US" sz="1600" dirty="0">
                <a:solidFill>
                  <a:srgbClr val="414042"/>
                </a:solidFill>
                <a:latin typeface="Arial" panose="020B0604020202020204" pitchFamily="34" charset="0"/>
                <a:cs typeface="Arial" panose="020B0604020202020204" pitchFamily="34" charset="0"/>
              </a:rPr>
              <a:t>  </a:t>
            </a:r>
            <a:r>
              <a:rPr lang="en-US" sz="1600" b="0" i="0" dirty="0">
                <a:solidFill>
                  <a:srgbClr val="212529"/>
                </a:solidFill>
                <a:effectLst/>
                <a:latin typeface="Arial" panose="020B0604020202020204" pitchFamily="34" charset="0"/>
                <a:cs typeface="Arial" panose="020B0604020202020204" pitchFamily="34" charset="0"/>
              </a:rPr>
              <a:t>Later scribes (A D</a:t>
            </a:r>
            <a:r>
              <a:rPr lang="en-US" sz="1600" b="0" i="0" baseline="30000" dirty="0">
                <a:solidFill>
                  <a:srgbClr val="212529"/>
                </a:solidFill>
                <a:effectLst/>
                <a:latin typeface="Arial" panose="020B0604020202020204" pitchFamily="34" charset="0"/>
                <a:cs typeface="Arial" panose="020B0604020202020204" pitchFamily="34" charset="0"/>
              </a:rPr>
              <a:t>1</a:t>
            </a:r>
            <a:r>
              <a:rPr lang="en-US" sz="1600" b="0" i="0" dirty="0">
                <a:solidFill>
                  <a:srgbClr val="212529"/>
                </a:solidFill>
                <a:effectLst/>
                <a:latin typeface="Arial" panose="020B0604020202020204" pitchFamily="34" charset="0"/>
                <a:cs typeface="Arial" panose="020B0604020202020204" pitchFamily="34" charset="0"/>
              </a:rPr>
              <a:t> </a:t>
            </a:r>
            <a:r>
              <a:rPr lang="el-GR" sz="1600" b="0" i="0" dirty="0">
                <a:solidFill>
                  <a:srgbClr val="212529"/>
                </a:solidFill>
                <a:effectLst/>
                <a:latin typeface="Arial" panose="020B0604020202020204" pitchFamily="34" charset="0"/>
                <a:cs typeface="Arial" panose="020B0604020202020204" pitchFamily="34" charset="0"/>
              </a:rPr>
              <a:t>Ψ 81 365 629 </a:t>
            </a:r>
            <a:r>
              <a:rPr lang="en-US" sz="1600" b="0" i="0" dirty="0">
                <a:solidFill>
                  <a:srgbClr val="212529"/>
                </a:solidFill>
                <a:effectLst/>
                <a:latin typeface="Arial" panose="020B0604020202020204" pitchFamily="34" charset="0"/>
                <a:cs typeface="Arial" panose="020B0604020202020204" pitchFamily="34" charset="0"/>
              </a:rPr>
              <a:t>vg) added  “who do not walk according to the flesh”) while even later ones (</a:t>
            </a:r>
            <a:r>
              <a:rPr lang="he-IL" sz="1600" b="0" i="0" dirty="0">
                <a:solidFill>
                  <a:srgbClr val="212529"/>
                </a:solidFill>
                <a:effectLst/>
                <a:latin typeface="Arial" panose="020B0604020202020204" pitchFamily="34" charset="0"/>
                <a:cs typeface="Arial" panose="020B0604020202020204" pitchFamily="34" charset="0"/>
              </a:rPr>
              <a:t>א</a:t>
            </a:r>
            <a:r>
              <a:rPr lang="he-IL" sz="1600" b="0" i="0" baseline="30000" dirty="0">
                <a:solidFill>
                  <a:srgbClr val="212529"/>
                </a:solidFill>
                <a:effectLst/>
                <a:latin typeface="Arial" panose="020B0604020202020204" pitchFamily="34" charset="0"/>
                <a:cs typeface="Arial" panose="020B0604020202020204" pitchFamily="34" charset="0"/>
              </a:rPr>
              <a:t>2</a:t>
            </a:r>
            <a:r>
              <a:rPr lang="he-IL" sz="1600" b="0" i="0" dirty="0">
                <a:solidFill>
                  <a:srgbClr val="212529"/>
                </a:solidFill>
                <a:effectLst/>
                <a:latin typeface="Arial" panose="020B0604020202020204" pitchFamily="34" charset="0"/>
                <a:cs typeface="Arial" panose="020B0604020202020204" pitchFamily="34" charset="0"/>
              </a:rPr>
              <a:t> </a:t>
            </a:r>
            <a:r>
              <a:rPr lang="en-US" sz="1600" b="0" i="0" dirty="0">
                <a:solidFill>
                  <a:srgbClr val="212529"/>
                </a:solidFill>
                <a:effectLst/>
                <a:latin typeface="Arial" panose="020B0604020202020204" pitchFamily="34" charset="0"/>
                <a:cs typeface="Arial" panose="020B0604020202020204" pitchFamily="34" charset="0"/>
              </a:rPr>
              <a:t>D</a:t>
            </a:r>
            <a:r>
              <a:rPr lang="en-US" sz="1600" b="0" i="0" baseline="30000" dirty="0">
                <a:solidFill>
                  <a:srgbClr val="212529"/>
                </a:solidFill>
                <a:effectLst/>
                <a:latin typeface="Arial" panose="020B0604020202020204" pitchFamily="34" charset="0"/>
                <a:cs typeface="Arial" panose="020B0604020202020204" pitchFamily="34" charset="0"/>
              </a:rPr>
              <a:t>2</a:t>
            </a:r>
            <a:r>
              <a:rPr lang="en-US" sz="1600" b="0" i="0" dirty="0">
                <a:solidFill>
                  <a:srgbClr val="212529"/>
                </a:solidFill>
                <a:effectLst/>
                <a:latin typeface="Arial" panose="020B0604020202020204" pitchFamily="34" charset="0"/>
                <a:cs typeface="Arial" panose="020B0604020202020204" pitchFamily="34" charset="0"/>
              </a:rPr>
              <a:t> 33</a:t>
            </a:r>
            <a:r>
              <a:rPr lang="en-US" sz="1600" b="0" i="0" baseline="30000" dirty="0">
                <a:solidFill>
                  <a:srgbClr val="212529"/>
                </a:solidFill>
                <a:effectLst/>
                <a:latin typeface="Arial" panose="020B0604020202020204" pitchFamily="34" charset="0"/>
                <a:cs typeface="Arial" panose="020B0604020202020204" pitchFamily="34" charset="0"/>
              </a:rPr>
              <a:t>vid</a:t>
            </a:r>
            <a:r>
              <a:rPr lang="en-US" sz="1600" b="0" i="0" dirty="0">
                <a:solidFill>
                  <a:srgbClr val="212529"/>
                </a:solidFill>
                <a:effectLst/>
                <a:latin typeface="Arial" panose="020B0604020202020204" pitchFamily="34" charset="0"/>
                <a:cs typeface="Arial" panose="020B0604020202020204" pitchFamily="34" charset="0"/>
              </a:rPr>
              <a:t> M) “but [who do walk] according to the Spirit”) both the external evidence and the internal evidence are compelling for the shortest reading (NET notes)</a:t>
            </a:r>
            <a:endParaRPr lang="en-US" sz="16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6275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No Condemnation in Christ</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lvl="1" eaLnBrk="1" hangingPunct="1">
              <a:buFont typeface="Arial" panose="020B0604020202020204" pitchFamily="34" charset="0"/>
              <a:buChar char="•"/>
            </a:pPr>
            <a:r>
              <a:rPr lang="en-US" sz="1600" b="0" i="0" dirty="0">
                <a:solidFill>
                  <a:srgbClr val="000000"/>
                </a:solidFill>
                <a:effectLst/>
                <a:latin typeface="Arial" panose="020B0604020202020204" pitchFamily="34" charset="0"/>
                <a:cs typeface="Arial" panose="020B0604020202020204" pitchFamily="34" charset="0"/>
              </a:rPr>
              <a:t>Rom 8:2  </a:t>
            </a:r>
            <a:r>
              <a:rPr lang="en-US" sz="1600" b="1" i="0" baseline="30000" dirty="0">
                <a:solidFill>
                  <a:srgbClr val="000000"/>
                </a:solidFill>
                <a:effectLst/>
                <a:latin typeface="Arial" panose="020B0604020202020204" pitchFamily="34" charset="0"/>
                <a:cs typeface="Arial" panose="020B0604020202020204" pitchFamily="34" charset="0"/>
              </a:rPr>
              <a:t>2 </a:t>
            </a:r>
            <a:r>
              <a:rPr lang="en-US" sz="1600" b="0" i="0" dirty="0">
                <a:solidFill>
                  <a:srgbClr val="000000"/>
                </a:solidFill>
                <a:effectLst/>
                <a:latin typeface="Arial" panose="020B0604020202020204" pitchFamily="34" charset="0"/>
                <a:cs typeface="Arial" panose="020B0604020202020204" pitchFamily="34" charset="0"/>
              </a:rPr>
              <a:t>For the law of the Spirit of life in Christ Jesus has made me free from the law of sin and death.</a:t>
            </a:r>
            <a:endParaRPr lang="en-US" sz="1600" dirty="0">
              <a:solidFill>
                <a:srgbClr val="000000"/>
              </a:solidFill>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r>
              <a:rPr lang="en-US" sz="1600" b="0" i="0" dirty="0">
                <a:solidFill>
                  <a:srgbClr val="414042"/>
                </a:solidFill>
                <a:effectLst/>
                <a:latin typeface="Arial" panose="020B0604020202020204" pitchFamily="34" charset="0"/>
                <a:cs typeface="Arial" panose="020B0604020202020204" pitchFamily="34" charset="0"/>
              </a:rPr>
              <a:t> </a:t>
            </a:r>
            <a:r>
              <a:rPr lang="en-US" sz="1600" b="1" i="0" dirty="0">
                <a:solidFill>
                  <a:srgbClr val="000000"/>
                </a:solidFill>
                <a:effectLst/>
                <a:latin typeface="Arial" panose="020B0604020202020204" pitchFamily="34" charset="0"/>
                <a:cs typeface="Arial" panose="020B0604020202020204" pitchFamily="34" charset="0"/>
              </a:rPr>
              <a:t>law of the Spirit of life</a:t>
            </a:r>
            <a:r>
              <a:rPr lang="en-US" sz="1600" b="0" i="0" dirty="0">
                <a:solidFill>
                  <a:srgbClr val="000000"/>
                </a:solidFill>
                <a:effectLst/>
                <a:latin typeface="Arial" panose="020B0604020202020204" pitchFamily="34" charset="0"/>
                <a:cs typeface="Arial" panose="020B0604020202020204" pitchFamily="34" charset="0"/>
              </a:rPr>
              <a:t> - (1) possibly an expression referring to the Gospel; or, (2) the law (principle) involving the life-giving Spirit who aids those in Christ to become free of the "law of sin and death" in their members (cf. </a:t>
            </a:r>
            <a:r>
              <a:rPr lang="en-US" sz="1600" b="1" i="0" dirty="0">
                <a:solidFill>
                  <a:srgbClr val="000000"/>
                </a:solidFill>
                <a:effectLst/>
                <a:latin typeface="Arial" panose="020B0604020202020204" pitchFamily="34" charset="0"/>
                <a:cs typeface="Arial" panose="020B0604020202020204" pitchFamily="34" charset="0"/>
              </a:rPr>
              <a:t>7:23</a:t>
            </a:r>
            <a:r>
              <a:rPr lang="en-US" sz="1600" b="0" i="0" dirty="0">
                <a:solidFill>
                  <a:srgbClr val="000000"/>
                </a:solidFill>
                <a:effectLst/>
                <a:latin typeface="Arial" panose="020B0604020202020204" pitchFamily="34" charset="0"/>
                <a:cs typeface="Arial" panose="020B0604020202020204" pitchFamily="34" charset="0"/>
              </a:rPr>
              <a:t> with </a:t>
            </a:r>
            <a:r>
              <a:rPr lang="en-US" sz="1600" b="1" i="0" dirty="0">
                <a:solidFill>
                  <a:srgbClr val="000000"/>
                </a:solidFill>
                <a:effectLst/>
                <a:latin typeface="Arial" panose="020B0604020202020204" pitchFamily="34" charset="0"/>
                <a:cs typeface="Arial" panose="020B0604020202020204" pitchFamily="34" charset="0"/>
              </a:rPr>
              <a:t>8:11-13</a:t>
            </a:r>
            <a:r>
              <a:rPr lang="en-US" sz="1600" b="0" i="0" dirty="0">
                <a:solidFill>
                  <a:srgbClr val="000000"/>
                </a:solidFill>
                <a:effectLst/>
                <a:latin typeface="Arial" panose="020B0604020202020204" pitchFamily="34" charset="0"/>
                <a:cs typeface="Arial" panose="020B0604020202020204" pitchFamily="34" charset="0"/>
              </a:rPr>
              <a:t>) (Executable Outlines)</a:t>
            </a:r>
          </a:p>
          <a:p>
            <a:pPr lvl="2" eaLnBrk="1" hangingPunct="1">
              <a:buFont typeface="Arial" panose="020B0604020202020204" pitchFamily="34" charset="0"/>
              <a:buChar char="•"/>
            </a:pPr>
            <a:endParaRPr lang="en-US" sz="1600" b="0" i="0" dirty="0">
              <a:solidFill>
                <a:srgbClr val="444444"/>
              </a:solidFill>
              <a:effectLst/>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r>
              <a:rPr lang="en-US" sz="1600" b="0" i="0" dirty="0">
                <a:solidFill>
                  <a:srgbClr val="444444"/>
                </a:solidFill>
                <a:effectLst/>
                <a:latin typeface="Arial" panose="020B0604020202020204" pitchFamily="34" charset="0"/>
                <a:cs typeface="Arial" panose="020B0604020202020204" pitchFamily="34" charset="0"/>
              </a:rPr>
              <a:t> In Romans 7:6 Paul taught that we serve in the new way of the Spirit and not in the old way of the written code. We noted in that lesson that the “written code” or “the letter” is used by Paul as a reference to the Law of Moses and the Ten Commandments. The contrast, therefore, is the new covenant. The law of Christ, the new covenant, was promised by the Holy Spirit in which those who are in the covenant will obey God from the heart. God’s people will have the heart of obedience under the new covenant. Paul is revealing that we are set free from the Law of Moses which condemned us to sin because we are now under the new covenant, the Law of Christ.</a:t>
            </a:r>
            <a:endParaRPr lang="en-US" sz="1600" b="0" i="0" dirty="0">
              <a:solidFill>
                <a:srgbClr val="000000"/>
              </a:solidFill>
              <a:effectLst/>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endParaRPr lang="en-US" sz="1800" b="0" i="0" dirty="0">
              <a:solidFill>
                <a:srgbClr val="000000"/>
              </a:solidFill>
              <a:effectLst/>
              <a:latin typeface="Arial" panose="020B0604020202020204" pitchFamily="34" charset="0"/>
            </a:endParaRPr>
          </a:p>
          <a:p>
            <a:pPr lvl="2" eaLnBrk="1" hangingPunct="1">
              <a:buFont typeface="Arial" panose="020B0604020202020204" pitchFamily="34" charset="0"/>
              <a:buChar char="•"/>
            </a:pPr>
            <a:endParaRPr lang="en-US" sz="16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9984734"/>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No Condemnation in Christ</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lvl="1" eaLnBrk="1" hangingPunct="1">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Rom 8:2  </a:t>
            </a:r>
            <a:r>
              <a:rPr lang="en-US" sz="2000" b="1" i="0" baseline="30000" dirty="0">
                <a:solidFill>
                  <a:srgbClr val="000000"/>
                </a:solidFill>
                <a:effectLst/>
                <a:latin typeface="Arial" panose="020B0604020202020204" pitchFamily="34" charset="0"/>
                <a:cs typeface="Arial" panose="020B0604020202020204" pitchFamily="34" charset="0"/>
              </a:rPr>
              <a:t>2 </a:t>
            </a:r>
            <a:r>
              <a:rPr lang="en-US" sz="2000" b="0" i="0" dirty="0">
                <a:solidFill>
                  <a:srgbClr val="000000"/>
                </a:solidFill>
                <a:effectLst/>
                <a:latin typeface="Arial" panose="020B0604020202020204" pitchFamily="34" charset="0"/>
                <a:cs typeface="Arial" panose="020B0604020202020204" pitchFamily="34" charset="0"/>
              </a:rPr>
              <a:t>For the law of the Spirit of life in Christ Jesus has made me free from the law of sin and death.</a:t>
            </a:r>
            <a:endParaRPr lang="en-US" sz="2000" dirty="0">
              <a:solidFill>
                <a:srgbClr val="000000"/>
              </a:solidFill>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r>
              <a:rPr lang="en-US" sz="2000" b="0" i="0" dirty="0">
                <a:solidFill>
                  <a:srgbClr val="414042"/>
                </a:solidFill>
                <a:effectLst/>
                <a:latin typeface="Arial" panose="020B0604020202020204" pitchFamily="34" charset="0"/>
                <a:cs typeface="Arial" panose="020B0604020202020204" pitchFamily="34" charset="0"/>
              </a:rPr>
              <a:t> </a:t>
            </a:r>
            <a:r>
              <a:rPr lang="en-US" sz="2000" b="0" i="0" dirty="0">
                <a:solidFill>
                  <a:srgbClr val="444444"/>
                </a:solidFill>
                <a:effectLst/>
                <a:latin typeface="Arial" panose="020B0604020202020204" pitchFamily="34" charset="0"/>
                <a:cs typeface="Arial" panose="020B0604020202020204" pitchFamily="34" charset="0"/>
              </a:rPr>
              <a:t>There is much debate about what “the law of sin and death” is. Chapter 7 taught us that the Law of Moses was holy and good. But sin used the Law of Moses to kill us. Paul merges the problem of sin with the Law of Moses. The Law was not the problem. But we are condemned under the Law because no one has obeyed it completely and perfectly. When Paul writes that he “serves the law of sin” he is not saying that he is condemned that he serves the Law of Moses. Paul is condemned because he did not obey the Law of Moses. The Law condemns us and through the Law we become enslaved to sin. This is why Paul can speak of the Law of Moses as the law of sin and death</a:t>
            </a:r>
            <a:endParaRPr lang="en-US" sz="2000" dirty="0">
              <a:solidFill>
                <a:srgbClr val="444444"/>
              </a:solidFill>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endParaRPr lang="en-US" sz="16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7962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No Condemnation in Christ</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lvl="1" eaLnBrk="1" hangingPunct="1">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Rom 8:2  </a:t>
            </a:r>
            <a:r>
              <a:rPr lang="en-US" sz="2000" b="1" i="0" baseline="30000" dirty="0">
                <a:solidFill>
                  <a:srgbClr val="000000"/>
                </a:solidFill>
                <a:effectLst/>
                <a:latin typeface="Arial" panose="020B0604020202020204" pitchFamily="34" charset="0"/>
                <a:cs typeface="Arial" panose="020B0604020202020204" pitchFamily="34" charset="0"/>
              </a:rPr>
              <a:t>2 </a:t>
            </a:r>
            <a:r>
              <a:rPr lang="en-US" sz="2000" b="0" i="0" dirty="0">
                <a:solidFill>
                  <a:srgbClr val="000000"/>
                </a:solidFill>
                <a:effectLst/>
                <a:latin typeface="Arial" panose="020B0604020202020204" pitchFamily="34" charset="0"/>
                <a:cs typeface="Arial" panose="020B0604020202020204" pitchFamily="34" charset="0"/>
              </a:rPr>
              <a:t>For the law of the Spirit of life in Christ Jesus has made me free from the law of sin and death.</a:t>
            </a:r>
            <a:endParaRPr lang="en-US" sz="2000" dirty="0">
              <a:solidFill>
                <a:srgbClr val="000000"/>
              </a:solidFill>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r>
              <a:rPr lang="en-US" sz="2000" b="0" i="0" dirty="0">
                <a:solidFill>
                  <a:srgbClr val="444444"/>
                </a:solidFill>
                <a:effectLst/>
                <a:latin typeface="Arial" panose="020B0604020202020204" pitchFamily="34" charset="0"/>
                <a:cs typeface="Arial" panose="020B0604020202020204" pitchFamily="34" charset="0"/>
              </a:rPr>
              <a:t> The effect of the Law of Moses was the sin and death of every person.  The Law of Moses condemned the Jews and shut out the Gentiles. This is why Paul can use the Law of Moses as a universal problem. The Law of Moses condemned every person that was under the Law, that is, Israel. But the Law also excluded the Gentiles from the hope of salvation. Sin and death were not the purposes of the Law, but it was the result of the Law. However, in Christ and through his law of life, we have been set free. The Law of </a:t>
            </a:r>
            <a:r>
              <a:rPr lang="en-US" sz="1800" b="0" i="0" dirty="0">
                <a:solidFill>
                  <a:srgbClr val="444444"/>
                </a:solidFill>
                <a:effectLst/>
                <a:latin typeface="Roboto" panose="02000000000000000000" pitchFamily="2" charset="0"/>
              </a:rPr>
              <a:t>Moses did not offer justification. Christ and his covenant does offer justification.</a:t>
            </a:r>
            <a:endParaRPr lang="en-US" sz="2400" b="0" i="0" dirty="0">
              <a:solidFill>
                <a:srgbClr val="000000"/>
              </a:solidFill>
              <a:effectLst/>
              <a:latin typeface="Arial" panose="020B0604020202020204" pitchFamily="34" charset="0"/>
            </a:endParaRPr>
          </a:p>
          <a:p>
            <a:pPr marL="312897" lvl="2" indent="0" eaLnBrk="1" hangingPunct="1">
              <a:buNone/>
            </a:pPr>
            <a:endParaRPr lang="en-US" sz="16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1867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No Condemnation in Christ</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lvl="1" eaLnBrk="1" hangingPunct="1">
              <a:buFont typeface="Arial" panose="020B0604020202020204" pitchFamily="34" charset="0"/>
              <a:buChar char="•"/>
            </a:pPr>
            <a:r>
              <a:rPr lang="en-US" sz="1800" b="0" i="0" dirty="0">
                <a:solidFill>
                  <a:srgbClr val="000000"/>
                </a:solidFill>
                <a:effectLst/>
                <a:latin typeface="Arial" panose="020B0604020202020204" pitchFamily="34" charset="0"/>
                <a:cs typeface="Arial" panose="020B0604020202020204" pitchFamily="34" charset="0"/>
              </a:rPr>
              <a:t>Rom 8:3  </a:t>
            </a:r>
            <a:r>
              <a:rPr lang="en-US" sz="1800" b="1" i="0" baseline="30000" dirty="0">
                <a:solidFill>
                  <a:srgbClr val="000000"/>
                </a:solidFill>
                <a:effectLst/>
                <a:latin typeface="Arial" panose="020B0604020202020204" pitchFamily="34" charset="0"/>
                <a:cs typeface="Arial" panose="020B0604020202020204" pitchFamily="34" charset="0"/>
              </a:rPr>
              <a:t>3 </a:t>
            </a:r>
            <a:r>
              <a:rPr lang="en-US" sz="1800" b="0" i="0" dirty="0">
                <a:solidFill>
                  <a:srgbClr val="000000"/>
                </a:solidFill>
                <a:effectLst/>
                <a:latin typeface="Arial" panose="020B0604020202020204" pitchFamily="34" charset="0"/>
                <a:cs typeface="Arial" panose="020B0604020202020204" pitchFamily="34" charset="0"/>
              </a:rPr>
              <a:t>For what the law could not do in that it was weak through the flesh, God </a:t>
            </a:r>
            <a:r>
              <a:rPr lang="en-US" sz="1800" b="0" i="1" dirty="0">
                <a:solidFill>
                  <a:srgbClr val="000000"/>
                </a:solidFill>
                <a:effectLst/>
                <a:latin typeface="Arial" panose="020B0604020202020204" pitchFamily="34" charset="0"/>
                <a:cs typeface="Arial" panose="020B0604020202020204" pitchFamily="34" charset="0"/>
              </a:rPr>
              <a:t>did</a:t>
            </a:r>
            <a:r>
              <a:rPr lang="en-US" sz="1800" b="0" i="0" dirty="0">
                <a:solidFill>
                  <a:srgbClr val="000000"/>
                </a:solidFill>
                <a:effectLst/>
                <a:latin typeface="Arial" panose="020B0604020202020204" pitchFamily="34" charset="0"/>
                <a:cs typeface="Arial" panose="020B0604020202020204" pitchFamily="34" charset="0"/>
              </a:rPr>
              <a:t> by sending His own Son in the likeness of sinful flesh, on account of sin: He condemned sin in the flesh,.</a:t>
            </a:r>
          </a:p>
          <a:p>
            <a:pPr lvl="2" eaLnBrk="1" hangingPunct="1">
              <a:buFont typeface="Arial" panose="020B0604020202020204" pitchFamily="34" charset="0"/>
              <a:buChar char="•"/>
            </a:pPr>
            <a:r>
              <a:rPr lang="en-US" sz="1600" b="0" i="0" dirty="0">
                <a:solidFill>
                  <a:srgbClr val="333333"/>
                </a:solidFill>
                <a:effectLst/>
                <a:latin typeface="Arial" panose="020B0604020202020204" pitchFamily="34" charset="0"/>
                <a:cs typeface="Arial" panose="020B0604020202020204" pitchFamily="34" charset="0"/>
              </a:rPr>
              <a:t>Paul has built a clear case that the law of Moses cannot save those who live under it. Instead, the law simply shows that we cannot keep the law (Romans 7:7–12). We cannot escape our sinfulness and make ourselves acceptable to God. He had to step in to save us, and He did. He did what the law—truly, our inability to keep the law—could not do.</a:t>
            </a:r>
          </a:p>
          <a:p>
            <a:pPr lvl="2" eaLnBrk="1" hangingPunct="1">
              <a:buFont typeface="Arial" panose="020B0604020202020204" pitchFamily="34" charset="0"/>
              <a:buChar char="•"/>
            </a:pPr>
            <a:r>
              <a:rPr lang="en-US" sz="1600" b="0" i="0" dirty="0">
                <a:solidFill>
                  <a:srgbClr val="000000"/>
                </a:solidFill>
                <a:effectLst/>
                <a:latin typeface="Arial" panose="020B0604020202020204" pitchFamily="34" charset="0"/>
                <a:cs typeface="Arial" panose="020B0604020202020204" pitchFamily="34" charset="0"/>
              </a:rPr>
              <a:t>God sent his Son as a sacrificial lamb to absorb the penalty for our sins—to make forgiveness possible</a:t>
            </a:r>
            <a:endParaRPr lang="en-US" sz="1600" dirty="0">
              <a:solidFill>
                <a:srgbClr val="333333"/>
              </a:solidFill>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r>
              <a:rPr lang="en-US" sz="1600" b="0" i="0" dirty="0">
                <a:solidFill>
                  <a:srgbClr val="000000"/>
                </a:solidFill>
                <a:effectLst/>
                <a:latin typeface="Arial" panose="020B0604020202020204" pitchFamily="34" charset="0"/>
                <a:cs typeface="Arial" panose="020B0604020202020204" pitchFamily="34" charset="0"/>
              </a:rPr>
              <a:t> Being born in human likeness and living among us as a sinless man, Jesus “condemned sin in the flesh”—beat sin on its own turf</a:t>
            </a:r>
            <a:endParaRPr lang="en-US" sz="1600" b="0" i="0" dirty="0">
              <a:solidFill>
                <a:srgbClr val="333333"/>
              </a:solidFill>
              <a:effectLst/>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r>
              <a:rPr lang="en-US" sz="1600" b="0" i="0" dirty="0">
                <a:solidFill>
                  <a:srgbClr val="444444"/>
                </a:solidFill>
                <a:effectLst/>
                <a:latin typeface="Arial" panose="020B0604020202020204" pitchFamily="34" charset="0"/>
                <a:cs typeface="Arial" panose="020B0604020202020204" pitchFamily="34" charset="0"/>
              </a:rPr>
              <a:t>Paul is saying that God sent his Son in a body like ours to condemn sins in the body of Jesus by being an offering for sins. Sin was judged through the body of Jesus, not us. What Jesus did in the flesh is what condemned all sin</a:t>
            </a:r>
            <a:endParaRPr lang="en-US" sz="1600" dirty="0">
              <a:solidFill>
                <a:srgbClr val="000000"/>
              </a:solidFill>
              <a:latin typeface="Arial" panose="020B0604020202020204" pitchFamily="34" charset="0"/>
              <a:cs typeface="Arial" panose="020B0604020202020204" pitchFamily="34" charset="0"/>
            </a:endParaRPr>
          </a:p>
          <a:p>
            <a:pPr marL="312897" lvl="2" indent="0" eaLnBrk="1" hangingPunct="1">
              <a:buNone/>
            </a:pPr>
            <a:endParaRPr lang="en-US" sz="16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0153816"/>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7580</TotalTime>
  <Words>2126</Words>
  <Application>Microsoft Office PowerPoint</Application>
  <PresentationFormat>Custom</PresentationFormat>
  <Paragraphs>118</Paragraphs>
  <Slides>14</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-apple-system</vt:lpstr>
      <vt:lpstr>Arial</vt:lpstr>
      <vt:lpstr>Calibri</vt:lpstr>
      <vt:lpstr>Roboto</vt:lpstr>
      <vt:lpstr>Savoye LET Plain CC.:1.0</vt:lpstr>
      <vt:lpstr>Times New Roman</vt:lpstr>
      <vt:lpstr>Wingdings</vt:lpstr>
      <vt:lpstr>Office Theme</vt:lpstr>
      <vt:lpstr>No Condemnation in Christ</vt:lpstr>
      <vt:lpstr>Introductory Thoughts</vt:lpstr>
      <vt:lpstr>No Condemnation in Christ</vt:lpstr>
      <vt:lpstr>No Condemnation in Christ</vt:lpstr>
      <vt:lpstr>No Condemnation in Christ</vt:lpstr>
      <vt:lpstr>No Condemnation in Christ</vt:lpstr>
      <vt:lpstr>No Condemnation in Christ</vt:lpstr>
      <vt:lpstr>No Condemnation in Christ</vt:lpstr>
      <vt:lpstr>No Condemnation in Christ</vt:lpstr>
      <vt:lpstr>No Condemnation in Christ</vt:lpstr>
      <vt:lpstr>No Condemnation in Christ</vt:lpstr>
      <vt:lpstr>Rom 8:5-8: Contrasting Lifestyles</vt:lpstr>
      <vt:lpstr>Summary Applications</vt:lpstr>
      <vt:lpstr>PowerPoint Presentation</vt:lpstr>
    </vt:vector>
  </TitlesOfParts>
  <Company>Rose Publishing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Rose Publishing</dc:title>
  <dc:creator>Jessica Curiel</dc:creator>
  <cp:lastModifiedBy>West End</cp:lastModifiedBy>
  <cp:revision>361</cp:revision>
  <cp:lastPrinted>2022-08-11T16:34:45Z</cp:lastPrinted>
  <dcterms:created xsi:type="dcterms:W3CDTF">2015-06-15T16:23:32Z</dcterms:created>
  <dcterms:modified xsi:type="dcterms:W3CDTF">2023-01-12T00:00:07Z</dcterms:modified>
</cp:coreProperties>
</file>