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13"/>
  </p:notesMasterIdLst>
  <p:sldIdLst>
    <p:sldId id="256" r:id="rId2"/>
    <p:sldId id="258" r:id="rId3"/>
    <p:sldId id="259" r:id="rId4"/>
    <p:sldId id="260" r:id="rId5"/>
    <p:sldId id="261" r:id="rId6"/>
    <p:sldId id="262" r:id="rId7"/>
    <p:sldId id="263" r:id="rId8"/>
    <p:sldId id="264" r:id="rId9"/>
    <p:sldId id="265" r:id="rId10"/>
    <p:sldId id="266" r:id="rId11"/>
    <p:sldId id="267" r:id="rId12"/>
  </p:sldIdLst>
  <p:sldSz cx="109728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4" autoAdjust="0"/>
    <p:restoredTop sz="94660"/>
  </p:normalViewPr>
  <p:slideViewPr>
    <p:cSldViewPr snapToGrid="0">
      <p:cViewPr varScale="1">
        <p:scale>
          <a:sx n="57" d="100"/>
          <a:sy n="57" d="100"/>
        </p:scale>
        <p:origin x="123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C9BC04-6D88-441E-8365-5571FBC99E2D}" type="datetimeFigureOut">
              <a:rPr lang="en-US" smtClean="0"/>
              <a:t>2/11/2023</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C25469-A1B7-4A55-AF2B-D9CED10D7003}" type="slidenum">
              <a:rPr lang="en-US" smtClean="0"/>
              <a:t>‹#›</a:t>
            </a:fld>
            <a:endParaRPr lang="en-US"/>
          </a:p>
        </p:txBody>
      </p:sp>
    </p:spTree>
    <p:extLst>
      <p:ext uri="{BB962C8B-B14F-4D97-AF65-F5344CB8AC3E}">
        <p14:creationId xmlns:p14="http://schemas.microsoft.com/office/powerpoint/2010/main" val="463824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recognition of God’s Omnipotent power…</a:t>
            </a:r>
          </a:p>
        </p:txBody>
      </p:sp>
      <p:sp>
        <p:nvSpPr>
          <p:cNvPr id="4" name="Slide Number Placeholder 3"/>
          <p:cNvSpPr>
            <a:spLocks noGrp="1"/>
          </p:cNvSpPr>
          <p:nvPr>
            <p:ph type="sldNum" sz="quarter" idx="5"/>
          </p:nvPr>
        </p:nvSpPr>
        <p:spPr/>
        <p:txBody>
          <a:bodyPr/>
          <a:lstStyle/>
          <a:p>
            <a:fld id="{1CC25469-A1B7-4A55-AF2B-D9CED10D7003}" type="slidenum">
              <a:rPr lang="en-US" smtClean="0"/>
              <a:t>2</a:t>
            </a:fld>
            <a:endParaRPr lang="en-US"/>
          </a:p>
        </p:txBody>
      </p:sp>
    </p:spTree>
    <p:extLst>
      <p:ext uri="{BB962C8B-B14F-4D97-AF65-F5344CB8AC3E}">
        <p14:creationId xmlns:p14="http://schemas.microsoft.com/office/powerpoint/2010/main" val="34149123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Fear of the Lord can be defined as “the continual awareness that our loving heavenly Father is watching and evaluating everything we think, say, and do” (</a:t>
            </a:r>
            <a:r>
              <a:rPr lang="en-US" sz="1200" b="1" i="1" dirty="0"/>
              <a:t>Matthew 12:36; Psalm 139:2; Jeremiah 12:3</a:t>
            </a:r>
            <a:r>
              <a:rPr lang="en-US" sz="12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When we are in His presence we will react with awe and reverence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endParaRPr lang="en-US" dirty="0"/>
          </a:p>
        </p:txBody>
      </p:sp>
      <p:sp>
        <p:nvSpPr>
          <p:cNvPr id="4" name="Slide Number Placeholder 3"/>
          <p:cNvSpPr>
            <a:spLocks noGrp="1"/>
          </p:cNvSpPr>
          <p:nvPr>
            <p:ph type="sldNum" sz="quarter" idx="5"/>
          </p:nvPr>
        </p:nvSpPr>
        <p:spPr/>
        <p:txBody>
          <a:bodyPr/>
          <a:lstStyle/>
          <a:p>
            <a:fld id="{1CC25469-A1B7-4A55-AF2B-D9CED10D7003}" type="slidenum">
              <a:rPr lang="en-US" smtClean="0"/>
              <a:t>11</a:t>
            </a:fld>
            <a:endParaRPr lang="en-US"/>
          </a:p>
        </p:txBody>
      </p:sp>
    </p:spTree>
    <p:extLst>
      <p:ext uri="{BB962C8B-B14F-4D97-AF65-F5344CB8AC3E}">
        <p14:creationId xmlns:p14="http://schemas.microsoft.com/office/powerpoint/2010/main" val="3123986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444444"/>
                </a:solidFill>
                <a:effectLst/>
                <a:latin typeface="Roboto" panose="02000000000000000000" pitchFamily="2" charset="0"/>
              </a:rPr>
              <a:t>Job confesses in verse 3 that he spoke in a way that showed his ignorance. “I did not understand.” God asked, “Who is this that hides counsel without knowledge?” Job admits that this is exactly what he did (Brent </a:t>
            </a:r>
            <a:r>
              <a:rPr lang="en-US" b="0" i="0" dirty="0" err="1">
                <a:solidFill>
                  <a:srgbClr val="444444"/>
                </a:solidFill>
                <a:effectLst/>
                <a:latin typeface="Roboto" panose="02000000000000000000" pitchFamily="2" charset="0"/>
              </a:rPr>
              <a:t>kercheville</a:t>
            </a:r>
            <a:r>
              <a:rPr lang="en-US" b="0" i="0" dirty="0">
                <a:solidFill>
                  <a:srgbClr val="444444"/>
                </a:solidFill>
                <a:effectLst/>
                <a:latin typeface="Roboto" panose="02000000000000000000" pitchFamily="2" charset="0"/>
              </a:rPr>
              <a:t> west palm beach church of </a:t>
            </a:r>
            <a:r>
              <a:rPr lang="en-US" b="0" i="0" dirty="0" err="1">
                <a:solidFill>
                  <a:srgbClr val="444444"/>
                </a:solidFill>
                <a:effectLst/>
                <a:latin typeface="Roboto" panose="02000000000000000000" pitchFamily="2" charset="0"/>
              </a:rPr>
              <a:t>christ</a:t>
            </a:r>
            <a:r>
              <a:rPr lang="en-US" b="0" i="0" dirty="0">
                <a:solidFill>
                  <a:srgbClr val="444444"/>
                </a:solidFill>
                <a:effectLst/>
                <a:latin typeface="Roboto" panose="02000000000000000000" pitchFamily="2" charset="0"/>
              </a:rPr>
              <a:t>)</a:t>
            </a:r>
            <a:endParaRPr lang="en-US" dirty="0"/>
          </a:p>
        </p:txBody>
      </p:sp>
      <p:sp>
        <p:nvSpPr>
          <p:cNvPr id="4" name="Slide Number Placeholder 3"/>
          <p:cNvSpPr>
            <a:spLocks noGrp="1"/>
          </p:cNvSpPr>
          <p:nvPr>
            <p:ph type="sldNum" sz="quarter" idx="5"/>
          </p:nvPr>
        </p:nvSpPr>
        <p:spPr/>
        <p:txBody>
          <a:bodyPr/>
          <a:lstStyle/>
          <a:p>
            <a:fld id="{1CC25469-A1B7-4A55-AF2B-D9CED10D7003}" type="slidenum">
              <a:rPr lang="en-US" smtClean="0"/>
              <a:t>3</a:t>
            </a:fld>
            <a:endParaRPr lang="en-US"/>
          </a:p>
        </p:txBody>
      </p:sp>
    </p:spTree>
    <p:extLst>
      <p:ext uri="{BB962C8B-B14F-4D97-AF65-F5344CB8AC3E}">
        <p14:creationId xmlns:p14="http://schemas.microsoft.com/office/powerpoint/2010/main" val="3442116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statement does not imply there was a vision. He is simply saying that this experience of God was real and personal. In the past his knowledge of God was what he had heard—hearsay. This was real.  NET notes</a:t>
            </a:r>
          </a:p>
          <a:p>
            <a:r>
              <a:rPr lang="en-US" b="0" i="0" dirty="0">
                <a:solidFill>
                  <a:srgbClr val="444444"/>
                </a:solidFill>
                <a:effectLst/>
                <a:latin typeface="Roboto" panose="02000000000000000000" pitchFamily="2" charset="0"/>
              </a:rPr>
              <a:t> He had heard of God (42:5) but now he truly sees and understands God. Now I see how glorious you are! Now I see your power, wisdom, knowledge, and providential care</a:t>
            </a:r>
          </a:p>
          <a:p>
            <a:endParaRPr lang="en-US" b="0" i="0" dirty="0">
              <a:solidFill>
                <a:srgbClr val="444444"/>
              </a:solidFill>
              <a:effectLst/>
              <a:latin typeface="Roboto" panose="02000000000000000000" pitchFamily="2" charset="0"/>
            </a:endParaRPr>
          </a:p>
          <a:p>
            <a:r>
              <a:rPr lang="en-US" dirty="0"/>
              <a:t>The meaning of this verse, therefore, cannot be that Job is repenting of his sins, as his friends suggested that he do. Instead, he is repenting of having spoken in ignorance—of suggesting that God has rendered an injustice to him. Now that he has seen God, he wishes to retract the challenges to God that he once spoke.</a:t>
            </a:r>
          </a:p>
        </p:txBody>
      </p:sp>
      <p:sp>
        <p:nvSpPr>
          <p:cNvPr id="4" name="Slide Number Placeholder 3"/>
          <p:cNvSpPr>
            <a:spLocks noGrp="1"/>
          </p:cNvSpPr>
          <p:nvPr>
            <p:ph type="sldNum" sz="quarter" idx="5"/>
          </p:nvPr>
        </p:nvSpPr>
        <p:spPr/>
        <p:txBody>
          <a:bodyPr/>
          <a:lstStyle/>
          <a:p>
            <a:fld id="{1CC25469-A1B7-4A55-AF2B-D9CED10D7003}" type="slidenum">
              <a:rPr lang="en-US" smtClean="0"/>
              <a:t>4</a:t>
            </a:fld>
            <a:endParaRPr lang="en-US"/>
          </a:p>
        </p:txBody>
      </p:sp>
    </p:spTree>
    <p:extLst>
      <p:ext uri="{BB962C8B-B14F-4D97-AF65-F5344CB8AC3E}">
        <p14:creationId xmlns:p14="http://schemas.microsoft.com/office/powerpoint/2010/main" val="1412301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Charles Spurgeon</a:t>
            </a:r>
          </a:p>
        </p:txBody>
      </p:sp>
      <p:sp>
        <p:nvSpPr>
          <p:cNvPr id="4" name="Slide Number Placeholder 3"/>
          <p:cNvSpPr>
            <a:spLocks noGrp="1"/>
          </p:cNvSpPr>
          <p:nvPr>
            <p:ph type="sldNum" sz="quarter" idx="5"/>
          </p:nvPr>
        </p:nvSpPr>
        <p:spPr/>
        <p:txBody>
          <a:bodyPr/>
          <a:lstStyle/>
          <a:p>
            <a:fld id="{1CC25469-A1B7-4A55-AF2B-D9CED10D7003}" type="slidenum">
              <a:rPr lang="en-US" smtClean="0"/>
              <a:t>5</a:t>
            </a:fld>
            <a:endParaRPr lang="en-US"/>
          </a:p>
        </p:txBody>
      </p:sp>
    </p:spTree>
    <p:extLst>
      <p:ext uri="{BB962C8B-B14F-4D97-AF65-F5344CB8AC3E}">
        <p14:creationId xmlns:p14="http://schemas.microsoft.com/office/powerpoint/2010/main" val="2216804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Charles Spurgeon</a:t>
            </a:r>
          </a:p>
        </p:txBody>
      </p:sp>
      <p:sp>
        <p:nvSpPr>
          <p:cNvPr id="4" name="Slide Number Placeholder 3"/>
          <p:cNvSpPr>
            <a:spLocks noGrp="1"/>
          </p:cNvSpPr>
          <p:nvPr>
            <p:ph type="sldNum" sz="quarter" idx="5"/>
          </p:nvPr>
        </p:nvSpPr>
        <p:spPr/>
        <p:txBody>
          <a:bodyPr/>
          <a:lstStyle/>
          <a:p>
            <a:fld id="{1CC25469-A1B7-4A55-AF2B-D9CED10D7003}" type="slidenum">
              <a:rPr lang="en-US" smtClean="0"/>
              <a:t>6</a:t>
            </a:fld>
            <a:endParaRPr lang="en-US"/>
          </a:p>
        </p:txBody>
      </p:sp>
    </p:spTree>
    <p:extLst>
      <p:ext uri="{BB962C8B-B14F-4D97-AF65-F5344CB8AC3E}">
        <p14:creationId xmlns:p14="http://schemas.microsoft.com/office/powerpoint/2010/main" val="517132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baseline="0" dirty="0">
                <a:solidFill>
                  <a:srgbClr val="292F33"/>
                </a:solidFill>
                <a:latin typeface="Verdana" panose="020B0604030504040204" pitchFamily="34" charset="0"/>
              </a:rPr>
              <a:t>Isaiah’s life may have been as brilliant as a diamond. But when you lay a diamond against a perfectly black background, and have the right light upon it, you can see every flaw and imperfection – flaws that were invisible before. Even so, when Isaiah’s righteous life lay against the background of God’s perfection, it looked different.</a:t>
            </a:r>
            <a:endParaRPr lang="en-US" dirty="0"/>
          </a:p>
        </p:txBody>
      </p:sp>
      <p:sp>
        <p:nvSpPr>
          <p:cNvPr id="4" name="Slide Number Placeholder 3"/>
          <p:cNvSpPr>
            <a:spLocks noGrp="1"/>
          </p:cNvSpPr>
          <p:nvPr>
            <p:ph type="sldNum" sz="quarter" idx="5"/>
          </p:nvPr>
        </p:nvSpPr>
        <p:spPr/>
        <p:txBody>
          <a:bodyPr/>
          <a:lstStyle/>
          <a:p>
            <a:fld id="{1CC25469-A1B7-4A55-AF2B-D9CED10D7003}" type="slidenum">
              <a:rPr lang="en-US" smtClean="0"/>
              <a:t>7</a:t>
            </a:fld>
            <a:endParaRPr lang="en-US"/>
          </a:p>
        </p:txBody>
      </p:sp>
    </p:spTree>
    <p:extLst>
      <p:ext uri="{BB962C8B-B14F-4D97-AF65-F5344CB8AC3E}">
        <p14:creationId xmlns:p14="http://schemas.microsoft.com/office/powerpoint/2010/main" val="26736516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C25469-A1B7-4A55-AF2B-D9CED10D7003}" type="slidenum">
              <a:rPr lang="en-US" smtClean="0"/>
              <a:t>8</a:t>
            </a:fld>
            <a:endParaRPr lang="en-US"/>
          </a:p>
        </p:txBody>
      </p:sp>
    </p:spTree>
    <p:extLst>
      <p:ext uri="{BB962C8B-B14F-4D97-AF65-F5344CB8AC3E}">
        <p14:creationId xmlns:p14="http://schemas.microsoft.com/office/powerpoint/2010/main" val="26121912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i="0" u="none" strike="noStrike" baseline="0" dirty="0">
                <a:solidFill>
                  <a:srgbClr val="292F33"/>
                </a:solidFill>
                <a:latin typeface="Verdana" panose="020B0604030504040204" pitchFamily="34" charset="0"/>
              </a:rPr>
              <a:t>He fell down at Jesus’ knees - </a:t>
            </a:r>
            <a:r>
              <a:rPr lang="en-US" sz="1800" b="0" i="0" u="none" strike="noStrike" baseline="0" dirty="0">
                <a:solidFill>
                  <a:srgbClr val="292F33"/>
                </a:solidFill>
                <a:latin typeface="Verdana" panose="020B0604030504040204" pitchFamily="34" charset="0"/>
              </a:rPr>
              <a:t>This was a common posture of “supplication.” He had no doubt now of the power and knowledge of Jesus. In amazement, wonder, and gratitude, and not doubting that he was in the presence of some divine being, he prostrated himself to the earth, trembling and afraid. So should sinful people “always” throw themselves at the feet of Jesus at the proofs of his power; so should they humble themselves before him at the manifestations of his goodness.</a:t>
            </a:r>
            <a:endParaRPr lang="en-US" dirty="0"/>
          </a:p>
        </p:txBody>
      </p:sp>
      <p:sp>
        <p:nvSpPr>
          <p:cNvPr id="4" name="Slide Number Placeholder 3"/>
          <p:cNvSpPr>
            <a:spLocks noGrp="1"/>
          </p:cNvSpPr>
          <p:nvPr>
            <p:ph type="sldNum" sz="quarter" idx="5"/>
          </p:nvPr>
        </p:nvSpPr>
        <p:spPr/>
        <p:txBody>
          <a:bodyPr/>
          <a:lstStyle/>
          <a:p>
            <a:fld id="{1CC25469-A1B7-4A55-AF2B-D9CED10D7003}" type="slidenum">
              <a:rPr lang="en-US" smtClean="0"/>
              <a:t>9</a:t>
            </a:fld>
            <a:endParaRPr lang="en-US"/>
          </a:p>
        </p:txBody>
      </p:sp>
    </p:spTree>
    <p:extLst>
      <p:ext uri="{BB962C8B-B14F-4D97-AF65-F5344CB8AC3E}">
        <p14:creationId xmlns:p14="http://schemas.microsoft.com/office/powerpoint/2010/main" val="4610916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C25469-A1B7-4A55-AF2B-D9CED10D7003}" type="slidenum">
              <a:rPr lang="en-US" smtClean="0"/>
              <a:t>10</a:t>
            </a:fld>
            <a:endParaRPr lang="en-US"/>
          </a:p>
        </p:txBody>
      </p:sp>
    </p:spTree>
    <p:extLst>
      <p:ext uri="{BB962C8B-B14F-4D97-AF65-F5344CB8AC3E}">
        <p14:creationId xmlns:p14="http://schemas.microsoft.com/office/powerpoint/2010/main" val="1419376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DE6C8-AB1D-4204-BC9C-3366B0BF0435}"/>
              </a:ext>
            </a:extLst>
          </p:cNvPr>
          <p:cNvSpPr>
            <a:spLocks noGrp="1"/>
          </p:cNvSpPr>
          <p:nvPr>
            <p:ph type="ctrTitle"/>
          </p:nvPr>
        </p:nvSpPr>
        <p:spPr>
          <a:xfrm>
            <a:off x="610583" y="889820"/>
            <a:ext cx="8990617" cy="3598606"/>
          </a:xfrm>
        </p:spPr>
        <p:txBody>
          <a:bodyPr anchor="t">
            <a:normAutofit/>
          </a:bodyPr>
          <a:lstStyle>
            <a:lvl1pPr algn="l">
              <a:defRPr sz="4860"/>
            </a:lvl1pPr>
          </a:lstStyle>
          <a:p>
            <a:r>
              <a:rPr lang="en-US" dirty="0"/>
              <a:t>Click to edit Master title style</a:t>
            </a:r>
          </a:p>
        </p:txBody>
      </p:sp>
      <p:sp>
        <p:nvSpPr>
          <p:cNvPr id="3" name="Subtitle 2">
            <a:extLst>
              <a:ext uri="{FF2B5EF4-FFF2-40B4-BE49-F238E27FC236}">
                <a16:creationId xmlns:a16="http://schemas.microsoft.com/office/drawing/2014/main" id="{7A7B9009-EE50-4EE5-B6EB-CD6EC83D3FA3}"/>
              </a:ext>
            </a:extLst>
          </p:cNvPr>
          <p:cNvSpPr>
            <a:spLocks noGrp="1"/>
          </p:cNvSpPr>
          <p:nvPr>
            <p:ph type="subTitle" idx="1"/>
          </p:nvPr>
        </p:nvSpPr>
        <p:spPr>
          <a:xfrm>
            <a:off x="610584" y="4488426"/>
            <a:ext cx="6292598" cy="1302774"/>
          </a:xfrm>
        </p:spPr>
        <p:txBody>
          <a:bodyPr anchor="b">
            <a:normAutofit/>
          </a:bodyPr>
          <a:lstStyle>
            <a:lvl1pPr marL="0" indent="0" algn="l">
              <a:buNone/>
              <a:defRPr sz="1800"/>
            </a:lvl1pPr>
            <a:lvl2pPr marL="411480" indent="0" algn="ctr">
              <a:buNone/>
              <a:defRPr sz="1800"/>
            </a:lvl2pPr>
            <a:lvl3pPr marL="822960" indent="0" algn="ctr">
              <a:buNone/>
              <a:defRPr sz="1620"/>
            </a:lvl3pPr>
            <a:lvl4pPr marL="1234440" indent="0" algn="ctr">
              <a:buNone/>
              <a:defRPr sz="1440"/>
            </a:lvl4pPr>
            <a:lvl5pPr marL="1645920" indent="0" algn="ctr">
              <a:buNone/>
              <a:defRPr sz="1440"/>
            </a:lvl5pPr>
            <a:lvl6pPr marL="2057400" indent="0" algn="ctr">
              <a:buNone/>
              <a:defRPr sz="1440"/>
            </a:lvl6pPr>
            <a:lvl7pPr marL="2468880" indent="0" algn="ctr">
              <a:buNone/>
              <a:defRPr sz="1440"/>
            </a:lvl7pPr>
            <a:lvl8pPr marL="2880360" indent="0" algn="ctr">
              <a:buNone/>
              <a:defRPr sz="1440"/>
            </a:lvl8pPr>
            <a:lvl9pPr marL="3291840" indent="0" algn="ctr">
              <a:buNone/>
              <a:defRPr sz="1440"/>
            </a:lvl9pPr>
          </a:lstStyle>
          <a:p>
            <a:r>
              <a:rPr lang="en-US" dirty="0"/>
              <a:t>Click to edit Master subtitle style</a:t>
            </a:r>
          </a:p>
        </p:txBody>
      </p:sp>
      <p:sp>
        <p:nvSpPr>
          <p:cNvPr id="4" name="Date Placeholder 3">
            <a:extLst>
              <a:ext uri="{FF2B5EF4-FFF2-40B4-BE49-F238E27FC236}">
                <a16:creationId xmlns:a16="http://schemas.microsoft.com/office/drawing/2014/main" id="{99C8667E-058A-436F-B8EA-5B3A99D43D09}"/>
              </a:ext>
            </a:extLst>
          </p:cNvPr>
          <p:cNvSpPr>
            <a:spLocks noGrp="1"/>
          </p:cNvSpPr>
          <p:nvPr>
            <p:ph type="dt" sz="half" idx="10"/>
          </p:nvPr>
        </p:nvSpPr>
        <p:spPr/>
        <p:txBody>
          <a:bodyPr/>
          <a:lstStyle/>
          <a:p>
            <a:fld id="{2F3E8B1C-86EF-43CF-8304-249481088644}" type="datetimeFigureOut">
              <a:rPr lang="en-US" smtClean="0"/>
              <a:t>2/11/2023</a:t>
            </a:fld>
            <a:endParaRPr lang="en-US"/>
          </a:p>
        </p:txBody>
      </p:sp>
      <p:sp>
        <p:nvSpPr>
          <p:cNvPr id="5" name="Footer Placeholder 4">
            <a:extLst>
              <a:ext uri="{FF2B5EF4-FFF2-40B4-BE49-F238E27FC236}">
                <a16:creationId xmlns:a16="http://schemas.microsoft.com/office/drawing/2014/main" id="{52680305-1AD7-482D-BFFD-6CDB83AB39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5762A1-52E9-402D-B65E-DF193E44CE83}"/>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887746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359C1-C098-4BF4-A55D-782F4E606B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343C7E-1E8B-4D38-9B81-1AA2A8978E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A70B00-53AE-4D3F-91BE-A8D789ED9864}"/>
              </a:ext>
            </a:extLst>
          </p:cNvPr>
          <p:cNvSpPr>
            <a:spLocks noGrp="1"/>
          </p:cNvSpPr>
          <p:nvPr>
            <p:ph type="dt" sz="half" idx="10"/>
          </p:nvPr>
        </p:nvSpPr>
        <p:spPr/>
        <p:txBody>
          <a:bodyPr/>
          <a:lstStyle/>
          <a:p>
            <a:fld id="{2F3E8B1C-86EF-43CF-8304-249481088644}" type="datetimeFigureOut">
              <a:rPr lang="en-US" smtClean="0"/>
              <a:t>2/11/2023</a:t>
            </a:fld>
            <a:endParaRPr lang="en-US"/>
          </a:p>
        </p:txBody>
      </p:sp>
      <p:sp>
        <p:nvSpPr>
          <p:cNvPr id="5" name="Footer Placeholder 4">
            <a:extLst>
              <a:ext uri="{FF2B5EF4-FFF2-40B4-BE49-F238E27FC236}">
                <a16:creationId xmlns:a16="http://schemas.microsoft.com/office/drawing/2014/main" id="{06647FC7-8124-4F70-A849-B6BCC5189C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7CEBE4-50DC-47DB-B699-CCC024336C9F}"/>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526739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418279-D3B8-4C6A-AB74-9DE377771270}"/>
              </a:ext>
            </a:extLst>
          </p:cNvPr>
          <p:cNvSpPr>
            <a:spLocks noGrp="1"/>
          </p:cNvSpPr>
          <p:nvPr>
            <p:ph type="title" orient="vert"/>
          </p:nvPr>
        </p:nvSpPr>
        <p:spPr>
          <a:xfrm>
            <a:off x="8318090" y="997974"/>
            <a:ext cx="2114139" cy="4984956"/>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28F733C-9309-4197-BACA-207CDC8935C9}"/>
              </a:ext>
            </a:extLst>
          </p:cNvPr>
          <p:cNvSpPr>
            <a:spLocks noGrp="1"/>
          </p:cNvSpPr>
          <p:nvPr>
            <p:ph type="body" orient="vert" idx="1"/>
          </p:nvPr>
        </p:nvSpPr>
        <p:spPr>
          <a:xfrm>
            <a:off x="754380" y="997973"/>
            <a:ext cx="7563710" cy="498495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6ACD4D0-5BE6-412D-B08B-5DFFD593513E}"/>
              </a:ext>
            </a:extLst>
          </p:cNvPr>
          <p:cNvSpPr>
            <a:spLocks noGrp="1"/>
          </p:cNvSpPr>
          <p:nvPr>
            <p:ph type="dt" sz="half" idx="10"/>
          </p:nvPr>
        </p:nvSpPr>
        <p:spPr/>
        <p:txBody>
          <a:bodyPr/>
          <a:lstStyle/>
          <a:p>
            <a:fld id="{2F3E8B1C-86EF-43CF-8304-249481088644}" type="datetimeFigureOut">
              <a:rPr lang="en-US" smtClean="0"/>
              <a:t>2/11/2023</a:t>
            </a:fld>
            <a:endParaRPr lang="en-US"/>
          </a:p>
        </p:txBody>
      </p:sp>
      <p:sp>
        <p:nvSpPr>
          <p:cNvPr id="5" name="Footer Placeholder 4">
            <a:extLst>
              <a:ext uri="{FF2B5EF4-FFF2-40B4-BE49-F238E27FC236}">
                <a16:creationId xmlns:a16="http://schemas.microsoft.com/office/drawing/2014/main" id="{55021651-B786-4A39-A10F-F5231D0A2C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504D2D-9379-40DE-9F45-3004BE54F16B}"/>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798561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87CA6-BFD9-4CB1-8892-F6B062E824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CDA8C3-9C0C-4E52-9A62-E4DB159E6B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C3EC35-E02F-41FF-9232-F90692A902FC}"/>
              </a:ext>
            </a:extLst>
          </p:cNvPr>
          <p:cNvSpPr>
            <a:spLocks noGrp="1"/>
          </p:cNvSpPr>
          <p:nvPr>
            <p:ph type="dt" sz="half" idx="10"/>
          </p:nvPr>
        </p:nvSpPr>
        <p:spPr/>
        <p:txBody>
          <a:bodyPr/>
          <a:lstStyle/>
          <a:p>
            <a:fld id="{2F3E8B1C-86EF-43CF-8304-249481088644}" type="datetimeFigureOut">
              <a:rPr lang="en-US" smtClean="0"/>
              <a:t>2/11/2023</a:t>
            </a:fld>
            <a:endParaRPr lang="en-US"/>
          </a:p>
        </p:txBody>
      </p:sp>
      <p:sp>
        <p:nvSpPr>
          <p:cNvPr id="5" name="Footer Placeholder 4">
            <a:extLst>
              <a:ext uri="{FF2B5EF4-FFF2-40B4-BE49-F238E27FC236}">
                <a16:creationId xmlns:a16="http://schemas.microsoft.com/office/drawing/2014/main" id="{39D13D38-5DF1-443B-8A12-71E834FDC6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5E644A-4A37-4757-9809-5B035E2874E6}"/>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354290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578B-CD85-4BF1-A729-E8E8079B595F}"/>
              </a:ext>
            </a:extLst>
          </p:cNvPr>
          <p:cNvSpPr>
            <a:spLocks noGrp="1"/>
          </p:cNvSpPr>
          <p:nvPr>
            <p:ph type="title"/>
          </p:nvPr>
        </p:nvSpPr>
        <p:spPr>
          <a:xfrm>
            <a:off x="643845" y="1709739"/>
            <a:ext cx="9568860" cy="2852737"/>
          </a:xfrm>
        </p:spPr>
        <p:txBody>
          <a:bodyPr anchor="b"/>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A58448C1-C13F-4826-8347-EEB00A6643D6}"/>
              </a:ext>
            </a:extLst>
          </p:cNvPr>
          <p:cNvSpPr>
            <a:spLocks noGrp="1"/>
          </p:cNvSpPr>
          <p:nvPr>
            <p:ph type="body" idx="1"/>
          </p:nvPr>
        </p:nvSpPr>
        <p:spPr>
          <a:xfrm>
            <a:off x="643845" y="4589464"/>
            <a:ext cx="9568860" cy="1500187"/>
          </a:xfrm>
        </p:spPr>
        <p:txBody>
          <a:bodyPr/>
          <a:lstStyle>
            <a:lvl1pPr marL="0" indent="0">
              <a:buNone/>
              <a:defRPr sz="2160">
                <a:solidFill>
                  <a:schemeClr val="tx1">
                    <a:tint val="75000"/>
                  </a:schemeClr>
                </a:solidFill>
              </a:defRPr>
            </a:lvl1pPr>
            <a:lvl2pPr marL="411480" indent="0">
              <a:buNone/>
              <a:defRPr sz="1800">
                <a:solidFill>
                  <a:schemeClr val="tx1">
                    <a:tint val="75000"/>
                  </a:schemeClr>
                </a:solidFill>
              </a:defRPr>
            </a:lvl2pPr>
            <a:lvl3pPr marL="822960" indent="0">
              <a:buNone/>
              <a:defRPr sz="1620">
                <a:solidFill>
                  <a:schemeClr val="tx1">
                    <a:tint val="75000"/>
                  </a:schemeClr>
                </a:solidFill>
              </a:defRPr>
            </a:lvl3pPr>
            <a:lvl4pPr marL="1234440" indent="0">
              <a:buNone/>
              <a:defRPr sz="1440">
                <a:solidFill>
                  <a:schemeClr val="tx1">
                    <a:tint val="75000"/>
                  </a:schemeClr>
                </a:solidFill>
              </a:defRPr>
            </a:lvl4pPr>
            <a:lvl5pPr marL="1645920" indent="0">
              <a:buNone/>
              <a:defRPr sz="1440">
                <a:solidFill>
                  <a:schemeClr val="tx1">
                    <a:tint val="75000"/>
                  </a:schemeClr>
                </a:solidFill>
              </a:defRPr>
            </a:lvl5pPr>
            <a:lvl6pPr marL="2057400" indent="0">
              <a:buNone/>
              <a:defRPr sz="1440">
                <a:solidFill>
                  <a:schemeClr val="tx1">
                    <a:tint val="75000"/>
                  </a:schemeClr>
                </a:solidFill>
              </a:defRPr>
            </a:lvl6pPr>
            <a:lvl7pPr marL="2468880" indent="0">
              <a:buNone/>
              <a:defRPr sz="1440">
                <a:solidFill>
                  <a:schemeClr val="tx1">
                    <a:tint val="75000"/>
                  </a:schemeClr>
                </a:solidFill>
              </a:defRPr>
            </a:lvl7pPr>
            <a:lvl8pPr marL="2880360" indent="0">
              <a:buNone/>
              <a:defRPr sz="1440">
                <a:solidFill>
                  <a:schemeClr val="tx1">
                    <a:tint val="75000"/>
                  </a:schemeClr>
                </a:solidFill>
              </a:defRPr>
            </a:lvl8pPr>
            <a:lvl9pPr marL="3291840" indent="0">
              <a:buNone/>
              <a:defRPr sz="144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06546A-957F-4C4D-9744-1177AD258E10}"/>
              </a:ext>
            </a:extLst>
          </p:cNvPr>
          <p:cNvSpPr>
            <a:spLocks noGrp="1"/>
          </p:cNvSpPr>
          <p:nvPr>
            <p:ph type="dt" sz="half" idx="10"/>
          </p:nvPr>
        </p:nvSpPr>
        <p:spPr/>
        <p:txBody>
          <a:bodyPr/>
          <a:lstStyle/>
          <a:p>
            <a:fld id="{2F3E8B1C-86EF-43CF-8304-249481088644}" type="datetimeFigureOut">
              <a:rPr lang="en-US" smtClean="0"/>
              <a:t>2/11/2023</a:t>
            </a:fld>
            <a:endParaRPr lang="en-US"/>
          </a:p>
        </p:txBody>
      </p:sp>
      <p:sp>
        <p:nvSpPr>
          <p:cNvPr id="5" name="Footer Placeholder 4">
            <a:extLst>
              <a:ext uri="{FF2B5EF4-FFF2-40B4-BE49-F238E27FC236}">
                <a16:creationId xmlns:a16="http://schemas.microsoft.com/office/drawing/2014/main" id="{B1DB149C-CC63-4E3A-A83D-EF637EB519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B94775-7982-41EC-B584-D51224D38F77}"/>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550574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E4BD8-507D-48E4-A624-F16A741C3609}"/>
              </a:ext>
            </a:extLst>
          </p:cNvPr>
          <p:cNvSpPr>
            <a:spLocks noGrp="1"/>
          </p:cNvSpPr>
          <p:nvPr>
            <p:ph type="title"/>
          </p:nvPr>
        </p:nvSpPr>
        <p:spPr>
          <a:xfrm>
            <a:off x="630572" y="922096"/>
            <a:ext cx="9622139" cy="1127930"/>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10A07E4-3A39-457C-A059-7DFB6039D947}"/>
              </a:ext>
            </a:extLst>
          </p:cNvPr>
          <p:cNvSpPr>
            <a:spLocks noGrp="1"/>
          </p:cNvSpPr>
          <p:nvPr>
            <p:ph sz="half" idx="1"/>
          </p:nvPr>
        </p:nvSpPr>
        <p:spPr>
          <a:xfrm>
            <a:off x="643845" y="2128684"/>
            <a:ext cx="4773975"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B141E17-47CE-4A78-B0FA-0E9786DA67C5}"/>
              </a:ext>
            </a:extLst>
          </p:cNvPr>
          <p:cNvSpPr>
            <a:spLocks noGrp="1"/>
          </p:cNvSpPr>
          <p:nvPr>
            <p:ph sz="half" idx="2"/>
          </p:nvPr>
        </p:nvSpPr>
        <p:spPr>
          <a:xfrm>
            <a:off x="5554980" y="2128684"/>
            <a:ext cx="4697730"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89F02C13-D3ED-4044-9716-F29D79A184C9}"/>
              </a:ext>
            </a:extLst>
          </p:cNvPr>
          <p:cNvSpPr>
            <a:spLocks noGrp="1"/>
          </p:cNvSpPr>
          <p:nvPr>
            <p:ph type="dt" sz="half" idx="10"/>
          </p:nvPr>
        </p:nvSpPr>
        <p:spPr/>
        <p:txBody>
          <a:bodyPr/>
          <a:lstStyle/>
          <a:p>
            <a:fld id="{2F3E8B1C-86EF-43CF-8304-249481088644}" type="datetimeFigureOut">
              <a:rPr lang="en-US" smtClean="0"/>
              <a:t>2/11/2023</a:t>
            </a:fld>
            <a:endParaRPr lang="en-US"/>
          </a:p>
        </p:txBody>
      </p:sp>
      <p:sp>
        <p:nvSpPr>
          <p:cNvPr id="6" name="Footer Placeholder 5">
            <a:extLst>
              <a:ext uri="{FF2B5EF4-FFF2-40B4-BE49-F238E27FC236}">
                <a16:creationId xmlns:a16="http://schemas.microsoft.com/office/drawing/2014/main" id="{8AF334AD-FB29-4355-B5CF-85E61B4F34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5AA154-790C-4774-9C21-8C543E733F26}"/>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815026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7DD35-7673-4F88-86B0-634883B5E345}"/>
              </a:ext>
            </a:extLst>
          </p:cNvPr>
          <p:cNvSpPr>
            <a:spLocks noGrp="1"/>
          </p:cNvSpPr>
          <p:nvPr>
            <p:ph type="title"/>
          </p:nvPr>
        </p:nvSpPr>
        <p:spPr>
          <a:xfrm>
            <a:off x="617299" y="929148"/>
            <a:ext cx="9576005" cy="761540"/>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5EC820D7-3E0B-47C6-A583-C4C839C5AF03}"/>
              </a:ext>
            </a:extLst>
          </p:cNvPr>
          <p:cNvSpPr>
            <a:spLocks noGrp="1"/>
          </p:cNvSpPr>
          <p:nvPr>
            <p:ph type="body" idx="1"/>
          </p:nvPr>
        </p:nvSpPr>
        <p:spPr>
          <a:xfrm>
            <a:off x="643846" y="1681164"/>
            <a:ext cx="4753973" cy="657225"/>
          </a:xfrm>
        </p:spPr>
        <p:txBody>
          <a:bodyPr anchor="b">
            <a:normAutofit/>
          </a:bodyPr>
          <a:lstStyle>
            <a:lvl1pPr marL="0" indent="0">
              <a:buNone/>
              <a:defRPr sz="1440" b="1">
                <a:latin typeface="+mj-lt"/>
              </a:defRPr>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6A839A7B-97D5-400F-B802-A0FF28FE9F15}"/>
              </a:ext>
            </a:extLst>
          </p:cNvPr>
          <p:cNvSpPr>
            <a:spLocks noGrp="1"/>
          </p:cNvSpPr>
          <p:nvPr>
            <p:ph sz="half" idx="2"/>
          </p:nvPr>
        </p:nvSpPr>
        <p:spPr>
          <a:xfrm>
            <a:off x="643846" y="2505076"/>
            <a:ext cx="4753973" cy="342377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2E0ECA2-DBF1-4681-9DFA-93AFD1B371DB}"/>
              </a:ext>
            </a:extLst>
          </p:cNvPr>
          <p:cNvSpPr>
            <a:spLocks noGrp="1"/>
          </p:cNvSpPr>
          <p:nvPr>
            <p:ph type="body" sz="quarter" idx="3"/>
          </p:nvPr>
        </p:nvSpPr>
        <p:spPr>
          <a:xfrm>
            <a:off x="5554980" y="1681164"/>
            <a:ext cx="4664869" cy="657225"/>
          </a:xfrm>
        </p:spPr>
        <p:txBody>
          <a:bodyPr anchor="b">
            <a:normAutofit/>
          </a:bodyPr>
          <a:lstStyle>
            <a:lvl1pPr marL="0" indent="0">
              <a:buNone/>
              <a:defRPr sz="1440" b="1">
                <a:latin typeface="+mj-lt"/>
              </a:defRPr>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390EBBBB-517F-4ED7-9E51-CF0F7590B4D4}"/>
              </a:ext>
            </a:extLst>
          </p:cNvPr>
          <p:cNvSpPr>
            <a:spLocks noGrp="1"/>
          </p:cNvSpPr>
          <p:nvPr>
            <p:ph sz="quarter" idx="4"/>
          </p:nvPr>
        </p:nvSpPr>
        <p:spPr>
          <a:xfrm>
            <a:off x="5554980" y="2505076"/>
            <a:ext cx="4664869" cy="34237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511B5C7-1E37-478F-B4B0-C7202FFE41B9}"/>
              </a:ext>
            </a:extLst>
          </p:cNvPr>
          <p:cNvSpPr>
            <a:spLocks noGrp="1"/>
          </p:cNvSpPr>
          <p:nvPr>
            <p:ph type="dt" sz="half" idx="10"/>
          </p:nvPr>
        </p:nvSpPr>
        <p:spPr/>
        <p:txBody>
          <a:bodyPr/>
          <a:lstStyle/>
          <a:p>
            <a:fld id="{2F3E8B1C-86EF-43CF-8304-249481088644}" type="datetimeFigureOut">
              <a:rPr lang="en-US" smtClean="0"/>
              <a:t>2/11/2023</a:t>
            </a:fld>
            <a:endParaRPr lang="en-US"/>
          </a:p>
        </p:txBody>
      </p:sp>
      <p:sp>
        <p:nvSpPr>
          <p:cNvPr id="8" name="Footer Placeholder 7">
            <a:extLst>
              <a:ext uri="{FF2B5EF4-FFF2-40B4-BE49-F238E27FC236}">
                <a16:creationId xmlns:a16="http://schemas.microsoft.com/office/drawing/2014/main" id="{9153F7EF-507C-4CB3-86C5-8B34FFFC1D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E3DEA6-E4EB-4C2A-8B4F-55EC965B6219}"/>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125849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964-A933-4B98-A141-A4B316DAFA9F}"/>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5D684C9D-23DA-42B0-9DD3-7592F72E8DC9}"/>
              </a:ext>
            </a:extLst>
          </p:cNvPr>
          <p:cNvSpPr>
            <a:spLocks noGrp="1"/>
          </p:cNvSpPr>
          <p:nvPr>
            <p:ph type="dt" sz="half" idx="10"/>
          </p:nvPr>
        </p:nvSpPr>
        <p:spPr/>
        <p:txBody>
          <a:bodyPr/>
          <a:lstStyle/>
          <a:p>
            <a:fld id="{2F3E8B1C-86EF-43CF-8304-249481088644}" type="datetimeFigureOut">
              <a:rPr lang="en-US" smtClean="0"/>
              <a:t>2/11/2023</a:t>
            </a:fld>
            <a:endParaRPr lang="en-US"/>
          </a:p>
        </p:txBody>
      </p:sp>
      <p:sp>
        <p:nvSpPr>
          <p:cNvPr id="4" name="Footer Placeholder 3">
            <a:extLst>
              <a:ext uri="{FF2B5EF4-FFF2-40B4-BE49-F238E27FC236}">
                <a16:creationId xmlns:a16="http://schemas.microsoft.com/office/drawing/2014/main" id="{68BF8F05-876F-49D8-AE30-5BB2A91ECD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3D20DA-9260-4577-BB51-789570A243AF}"/>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489734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2C1F24-E0A1-45A7-8EF5-92CD9799341C}"/>
              </a:ext>
            </a:extLst>
          </p:cNvPr>
          <p:cNvSpPr>
            <a:spLocks noGrp="1"/>
          </p:cNvSpPr>
          <p:nvPr>
            <p:ph type="dt" sz="half" idx="10"/>
          </p:nvPr>
        </p:nvSpPr>
        <p:spPr/>
        <p:txBody>
          <a:bodyPr/>
          <a:lstStyle/>
          <a:p>
            <a:fld id="{2F3E8B1C-86EF-43CF-8304-249481088644}" type="datetimeFigureOut">
              <a:rPr lang="en-US" smtClean="0"/>
              <a:t>2/11/2023</a:t>
            </a:fld>
            <a:endParaRPr lang="en-US"/>
          </a:p>
        </p:txBody>
      </p:sp>
      <p:sp>
        <p:nvSpPr>
          <p:cNvPr id="3" name="Footer Placeholder 2">
            <a:extLst>
              <a:ext uri="{FF2B5EF4-FFF2-40B4-BE49-F238E27FC236}">
                <a16:creationId xmlns:a16="http://schemas.microsoft.com/office/drawing/2014/main" id="{3E021C19-210E-46B0-9036-5D8AECC926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880FEF-487E-44DF-8615-DF2210419602}"/>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336573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568EE-74C8-43A6-90BC-2DDD965CF64A}"/>
              </a:ext>
            </a:extLst>
          </p:cNvPr>
          <p:cNvSpPr>
            <a:spLocks noGrp="1"/>
          </p:cNvSpPr>
          <p:nvPr>
            <p:ph type="title"/>
          </p:nvPr>
        </p:nvSpPr>
        <p:spPr>
          <a:xfrm>
            <a:off x="610584" y="781665"/>
            <a:ext cx="3684239" cy="1223452"/>
          </a:xfrm>
        </p:spPr>
        <p:txBody>
          <a:bodyPr anchor="b"/>
          <a:lstStyle>
            <a:lvl1pPr>
              <a:defRPr sz="2880"/>
            </a:lvl1pPr>
          </a:lstStyle>
          <a:p>
            <a:r>
              <a:rPr lang="en-US" dirty="0"/>
              <a:t>Click to edit Master title style</a:t>
            </a:r>
          </a:p>
        </p:txBody>
      </p:sp>
      <p:sp>
        <p:nvSpPr>
          <p:cNvPr id="3" name="Content Placeholder 2">
            <a:extLst>
              <a:ext uri="{FF2B5EF4-FFF2-40B4-BE49-F238E27FC236}">
                <a16:creationId xmlns:a16="http://schemas.microsoft.com/office/drawing/2014/main" id="{971C35AC-CAE3-48CF-A3E4-A075C9FDD71B}"/>
              </a:ext>
            </a:extLst>
          </p:cNvPr>
          <p:cNvSpPr>
            <a:spLocks noGrp="1"/>
          </p:cNvSpPr>
          <p:nvPr>
            <p:ph idx="1"/>
          </p:nvPr>
        </p:nvSpPr>
        <p:spPr>
          <a:xfrm>
            <a:off x="4664869" y="987426"/>
            <a:ext cx="5554980" cy="4873625"/>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D9D03EA-5FAD-4609-A2B8-624E426847E3}"/>
              </a:ext>
            </a:extLst>
          </p:cNvPr>
          <p:cNvSpPr>
            <a:spLocks noGrp="1"/>
          </p:cNvSpPr>
          <p:nvPr>
            <p:ph type="body" sz="half" idx="2"/>
          </p:nvPr>
        </p:nvSpPr>
        <p:spPr>
          <a:xfrm>
            <a:off x="619433" y="2315498"/>
            <a:ext cx="3684239" cy="3553491"/>
          </a:xfrm>
        </p:spPr>
        <p:txBody>
          <a:bodyPr/>
          <a:lstStyle>
            <a:lvl1pPr marL="0" indent="0">
              <a:buNone/>
              <a:defRPr sz="144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dirty="0"/>
              <a:t>Click to edit Master text styles</a:t>
            </a:r>
          </a:p>
        </p:txBody>
      </p:sp>
      <p:sp>
        <p:nvSpPr>
          <p:cNvPr id="5" name="Date Placeholder 4">
            <a:extLst>
              <a:ext uri="{FF2B5EF4-FFF2-40B4-BE49-F238E27FC236}">
                <a16:creationId xmlns:a16="http://schemas.microsoft.com/office/drawing/2014/main" id="{0B58D2EA-2191-4216-B64D-067BDFE12375}"/>
              </a:ext>
            </a:extLst>
          </p:cNvPr>
          <p:cNvSpPr>
            <a:spLocks noGrp="1"/>
          </p:cNvSpPr>
          <p:nvPr>
            <p:ph type="dt" sz="half" idx="10"/>
          </p:nvPr>
        </p:nvSpPr>
        <p:spPr/>
        <p:txBody>
          <a:bodyPr/>
          <a:lstStyle/>
          <a:p>
            <a:fld id="{2F3E8B1C-86EF-43CF-8304-249481088644}" type="datetimeFigureOut">
              <a:rPr lang="en-US" smtClean="0"/>
              <a:t>2/11/2023</a:t>
            </a:fld>
            <a:endParaRPr lang="en-US"/>
          </a:p>
        </p:txBody>
      </p:sp>
      <p:sp>
        <p:nvSpPr>
          <p:cNvPr id="6" name="Footer Placeholder 5">
            <a:extLst>
              <a:ext uri="{FF2B5EF4-FFF2-40B4-BE49-F238E27FC236}">
                <a16:creationId xmlns:a16="http://schemas.microsoft.com/office/drawing/2014/main" id="{78042128-DAB4-481C-BEE6-3523E8E88B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50E382-C500-4A4C-A7C6-43860383AB91}"/>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355430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E98B-EACF-4251-A8AF-0D9EDD17C664}"/>
              </a:ext>
            </a:extLst>
          </p:cNvPr>
          <p:cNvSpPr>
            <a:spLocks noGrp="1"/>
          </p:cNvSpPr>
          <p:nvPr>
            <p:ph type="title"/>
          </p:nvPr>
        </p:nvSpPr>
        <p:spPr>
          <a:xfrm>
            <a:off x="615008" y="1066801"/>
            <a:ext cx="3693088" cy="1317523"/>
          </a:xfrm>
        </p:spPr>
        <p:txBody>
          <a:bodyPr anchor="b"/>
          <a:lstStyle>
            <a:lvl1pPr>
              <a:defRPr sz="2880"/>
            </a:lvl1pPr>
          </a:lstStyle>
          <a:p>
            <a:r>
              <a:rPr lang="en-US" dirty="0"/>
              <a:t>Click to edit Master title style</a:t>
            </a:r>
          </a:p>
        </p:txBody>
      </p:sp>
      <p:sp>
        <p:nvSpPr>
          <p:cNvPr id="3" name="Picture Placeholder 2">
            <a:extLst>
              <a:ext uri="{FF2B5EF4-FFF2-40B4-BE49-F238E27FC236}">
                <a16:creationId xmlns:a16="http://schemas.microsoft.com/office/drawing/2014/main" id="{3905F473-761A-4002-AF70-9FF878D0139E}"/>
              </a:ext>
            </a:extLst>
          </p:cNvPr>
          <p:cNvSpPr>
            <a:spLocks noGrp="1"/>
          </p:cNvSpPr>
          <p:nvPr>
            <p:ph type="pic" idx="1"/>
          </p:nvPr>
        </p:nvSpPr>
        <p:spPr>
          <a:xfrm>
            <a:off x="4664869" y="1066800"/>
            <a:ext cx="5554980" cy="4794250"/>
          </a:xfrm>
        </p:spPr>
        <p:txBody>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endParaRPr lang="en-US" dirty="0"/>
          </a:p>
        </p:txBody>
      </p:sp>
      <p:sp>
        <p:nvSpPr>
          <p:cNvPr id="4" name="Text Placeholder 3">
            <a:extLst>
              <a:ext uri="{FF2B5EF4-FFF2-40B4-BE49-F238E27FC236}">
                <a16:creationId xmlns:a16="http://schemas.microsoft.com/office/drawing/2014/main" id="{FA0C2E6A-F834-4540-BB00-E13CB45DC362}"/>
              </a:ext>
            </a:extLst>
          </p:cNvPr>
          <p:cNvSpPr>
            <a:spLocks noGrp="1"/>
          </p:cNvSpPr>
          <p:nvPr>
            <p:ph type="body" sz="half" idx="2"/>
          </p:nvPr>
        </p:nvSpPr>
        <p:spPr>
          <a:xfrm>
            <a:off x="615008" y="2552700"/>
            <a:ext cx="3693088" cy="3316288"/>
          </a:xfrm>
        </p:spPr>
        <p:txBody>
          <a:bodyPr/>
          <a:lstStyle>
            <a:lvl1pPr marL="0" indent="0">
              <a:buNone/>
              <a:defRPr sz="144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dirty="0"/>
              <a:t>Click to edit Master text styles</a:t>
            </a:r>
          </a:p>
        </p:txBody>
      </p:sp>
      <p:sp>
        <p:nvSpPr>
          <p:cNvPr id="5" name="Date Placeholder 4">
            <a:extLst>
              <a:ext uri="{FF2B5EF4-FFF2-40B4-BE49-F238E27FC236}">
                <a16:creationId xmlns:a16="http://schemas.microsoft.com/office/drawing/2014/main" id="{F0C38EAB-AD63-415C-B263-BA1D8FBE3CB0}"/>
              </a:ext>
            </a:extLst>
          </p:cNvPr>
          <p:cNvSpPr>
            <a:spLocks noGrp="1"/>
          </p:cNvSpPr>
          <p:nvPr>
            <p:ph type="dt" sz="half" idx="10"/>
          </p:nvPr>
        </p:nvSpPr>
        <p:spPr/>
        <p:txBody>
          <a:bodyPr/>
          <a:lstStyle/>
          <a:p>
            <a:fld id="{2F3E8B1C-86EF-43CF-8304-249481088644}" type="datetimeFigureOut">
              <a:rPr lang="en-US" smtClean="0"/>
              <a:t>2/11/2023</a:t>
            </a:fld>
            <a:endParaRPr lang="en-US"/>
          </a:p>
        </p:txBody>
      </p:sp>
      <p:sp>
        <p:nvSpPr>
          <p:cNvPr id="6" name="Footer Placeholder 5">
            <a:extLst>
              <a:ext uri="{FF2B5EF4-FFF2-40B4-BE49-F238E27FC236}">
                <a16:creationId xmlns:a16="http://schemas.microsoft.com/office/drawing/2014/main" id="{422E5541-B6DE-45E8-BCFE-0DFC4F5740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B78D45-289B-46AF-8CB9-E6150BEA17ED}"/>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614496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A362AC-B59F-4AC7-B279-57DDD5336BCA}"/>
              </a:ext>
            </a:extLst>
          </p:cNvPr>
          <p:cNvSpPr>
            <a:spLocks noGrp="1"/>
          </p:cNvSpPr>
          <p:nvPr>
            <p:ph type="title"/>
          </p:nvPr>
        </p:nvSpPr>
        <p:spPr>
          <a:xfrm>
            <a:off x="630572" y="922096"/>
            <a:ext cx="9622139" cy="137103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0E6042DB-75BD-4EC1-B6D9-8A72EF940CAA}"/>
              </a:ext>
            </a:extLst>
          </p:cNvPr>
          <p:cNvSpPr>
            <a:spLocks noGrp="1"/>
          </p:cNvSpPr>
          <p:nvPr>
            <p:ph type="body" idx="1"/>
          </p:nvPr>
        </p:nvSpPr>
        <p:spPr>
          <a:xfrm>
            <a:off x="630572" y="2293126"/>
            <a:ext cx="9622139" cy="363608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1DD1378-7C96-4079-B44C-3D86B4657596}"/>
              </a:ext>
            </a:extLst>
          </p:cNvPr>
          <p:cNvSpPr>
            <a:spLocks noGrp="1"/>
          </p:cNvSpPr>
          <p:nvPr>
            <p:ph type="dt" sz="half" idx="2"/>
          </p:nvPr>
        </p:nvSpPr>
        <p:spPr>
          <a:xfrm>
            <a:off x="7532503" y="6356351"/>
            <a:ext cx="2333335" cy="365125"/>
          </a:xfrm>
          <a:prstGeom prst="rect">
            <a:avLst/>
          </a:prstGeom>
        </p:spPr>
        <p:txBody>
          <a:bodyPr vert="horz" lIns="91440" tIns="45720" rIns="91440" bIns="45720" rtlCol="0" anchor="ctr"/>
          <a:lstStyle>
            <a:lvl1pPr algn="r">
              <a:defRPr sz="945">
                <a:solidFill>
                  <a:schemeClr val="tx1"/>
                </a:solidFill>
                <a:latin typeface="+mj-lt"/>
              </a:defRPr>
            </a:lvl1pPr>
          </a:lstStyle>
          <a:p>
            <a:fld id="{2F3E8B1C-86EF-43CF-8304-249481088644}" type="datetimeFigureOut">
              <a:rPr lang="en-US" smtClean="0"/>
              <a:pPr/>
              <a:t>2/11/2023</a:t>
            </a:fld>
            <a:endParaRPr lang="en-US" dirty="0"/>
          </a:p>
        </p:txBody>
      </p:sp>
      <p:sp>
        <p:nvSpPr>
          <p:cNvPr id="5" name="Footer Placeholder 4">
            <a:extLst>
              <a:ext uri="{FF2B5EF4-FFF2-40B4-BE49-F238E27FC236}">
                <a16:creationId xmlns:a16="http://schemas.microsoft.com/office/drawing/2014/main" id="{D19B6B78-577F-43F5-BAEE-BF72484C9850}"/>
              </a:ext>
            </a:extLst>
          </p:cNvPr>
          <p:cNvSpPr>
            <a:spLocks noGrp="1"/>
          </p:cNvSpPr>
          <p:nvPr>
            <p:ph type="ftr" sz="quarter" idx="3"/>
          </p:nvPr>
        </p:nvSpPr>
        <p:spPr>
          <a:xfrm>
            <a:off x="643845" y="6356351"/>
            <a:ext cx="4085754" cy="365125"/>
          </a:xfrm>
          <a:prstGeom prst="rect">
            <a:avLst/>
          </a:prstGeom>
        </p:spPr>
        <p:txBody>
          <a:bodyPr vert="horz" lIns="91440" tIns="45720" rIns="91440" bIns="45720" rtlCol="0" anchor="ctr"/>
          <a:lstStyle>
            <a:lvl1pPr algn="l">
              <a:defRPr sz="945">
                <a:solidFill>
                  <a:schemeClr val="tx1"/>
                </a:solidFill>
                <a:latin typeface="+mj-lt"/>
              </a:defRPr>
            </a:lvl1pPr>
          </a:lstStyle>
          <a:p>
            <a:endParaRPr lang="en-US" dirty="0"/>
          </a:p>
        </p:txBody>
      </p:sp>
      <p:sp>
        <p:nvSpPr>
          <p:cNvPr id="6" name="Slide Number Placeholder 5">
            <a:extLst>
              <a:ext uri="{FF2B5EF4-FFF2-40B4-BE49-F238E27FC236}">
                <a16:creationId xmlns:a16="http://schemas.microsoft.com/office/drawing/2014/main" id="{A8CC75B8-AF8F-4D8A-9B3D-D1951A64BADB}"/>
              </a:ext>
            </a:extLst>
          </p:cNvPr>
          <p:cNvSpPr>
            <a:spLocks noGrp="1"/>
          </p:cNvSpPr>
          <p:nvPr>
            <p:ph type="sldNum" sz="quarter" idx="4"/>
          </p:nvPr>
        </p:nvSpPr>
        <p:spPr>
          <a:xfrm>
            <a:off x="9827111" y="6356351"/>
            <a:ext cx="605119" cy="365125"/>
          </a:xfrm>
          <a:prstGeom prst="rect">
            <a:avLst/>
          </a:prstGeom>
        </p:spPr>
        <p:txBody>
          <a:bodyPr vert="horz" lIns="91440" tIns="45720" rIns="91440" bIns="45720" rtlCol="0" anchor="ctr"/>
          <a:lstStyle>
            <a:lvl1pPr algn="r">
              <a:defRPr sz="1620">
                <a:solidFill>
                  <a:schemeClr val="tx1"/>
                </a:solidFill>
              </a:defRPr>
            </a:lvl1pPr>
          </a:lstStyle>
          <a:p>
            <a:fld id="{C3DB2ADC-AF19-4574-8C10-79B5B04FCA27}" type="slidenum">
              <a:rPr lang="en-US" smtClean="0"/>
              <a:pPr/>
              <a:t>‹#›</a:t>
            </a:fld>
            <a:endParaRPr lang="en-US" dirty="0"/>
          </a:p>
        </p:txBody>
      </p:sp>
      <p:cxnSp>
        <p:nvCxnSpPr>
          <p:cNvPr id="7" name="Straight Connector 6">
            <a:extLst>
              <a:ext uri="{FF2B5EF4-FFF2-40B4-BE49-F238E27FC236}">
                <a16:creationId xmlns:a16="http://schemas.microsoft.com/office/drawing/2014/main" id="{F64F9B95-9045-48D2-B9F3-2927E98F54AA}"/>
              </a:ext>
            </a:extLst>
          </p:cNvPr>
          <p:cNvCxnSpPr>
            <a:cxnSpLocks/>
          </p:cNvCxnSpPr>
          <p:nvPr/>
        </p:nvCxnSpPr>
        <p:spPr>
          <a:xfrm>
            <a:off x="720090" y="723900"/>
            <a:ext cx="953262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85AA86F-6A4D-4BCB-A045-D992CDC2959B}"/>
              </a:ext>
            </a:extLst>
          </p:cNvPr>
          <p:cNvCxnSpPr>
            <a:cxnSpLocks/>
          </p:cNvCxnSpPr>
          <p:nvPr/>
        </p:nvCxnSpPr>
        <p:spPr>
          <a:xfrm>
            <a:off x="720090" y="6142781"/>
            <a:ext cx="953262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4390264"/>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14" r:id="rId4"/>
    <p:sldLayoutId id="2147483715" r:id="rId5"/>
    <p:sldLayoutId id="2147483720" r:id="rId6"/>
    <p:sldLayoutId id="2147483716" r:id="rId7"/>
    <p:sldLayoutId id="2147483717" r:id="rId8"/>
    <p:sldLayoutId id="2147483718" r:id="rId9"/>
    <p:sldLayoutId id="2147483719" r:id="rId10"/>
    <p:sldLayoutId id="2147483721" r:id="rId11"/>
  </p:sldLayoutIdLst>
  <p:txStyles>
    <p:titleStyle>
      <a:lvl1pPr algn="l" defTabSz="822960" rtl="0" eaLnBrk="1" latinLnBrk="0" hangingPunct="1">
        <a:lnSpc>
          <a:spcPct val="100000"/>
        </a:lnSpc>
        <a:spcBef>
          <a:spcPct val="0"/>
        </a:spcBef>
        <a:buNone/>
        <a:defRPr sz="3600" kern="1200" cap="all" spc="27" baseline="0">
          <a:solidFill>
            <a:schemeClr val="tx1"/>
          </a:solidFill>
          <a:latin typeface="+mj-lt"/>
          <a:ea typeface="+mj-ea"/>
          <a:cs typeface="+mj-cs"/>
        </a:defRPr>
      </a:lvl1pPr>
    </p:titleStyle>
    <p:bodyStyle>
      <a:lvl1pPr marL="205740" indent="-205740" algn="l" defTabSz="822960" rtl="0" eaLnBrk="1" latinLnBrk="0" hangingPunct="1">
        <a:lnSpc>
          <a:spcPct val="120000"/>
        </a:lnSpc>
        <a:spcBef>
          <a:spcPts val="900"/>
        </a:spcBef>
        <a:buFont typeface="Arial" panose="020B0604020202020204" pitchFamily="34" charset="0"/>
        <a:buChar char="•"/>
        <a:defRPr sz="1800" kern="1200">
          <a:solidFill>
            <a:schemeClr val="tx1"/>
          </a:solidFill>
          <a:latin typeface="+mn-lt"/>
          <a:ea typeface="+mn-ea"/>
          <a:cs typeface="+mn-cs"/>
        </a:defRPr>
      </a:lvl1pPr>
      <a:lvl2pPr marL="617220" indent="-205740" algn="l" defTabSz="822960" rtl="0" eaLnBrk="1" latinLnBrk="0" hangingPunct="1">
        <a:lnSpc>
          <a:spcPct val="120000"/>
        </a:lnSpc>
        <a:spcBef>
          <a:spcPts val="450"/>
        </a:spcBef>
        <a:buFont typeface="Arial" panose="020B0604020202020204" pitchFamily="34" charset="0"/>
        <a:buChar char="•"/>
        <a:defRPr sz="1620" kern="1200">
          <a:solidFill>
            <a:schemeClr val="tx1"/>
          </a:solidFill>
          <a:latin typeface="+mn-lt"/>
          <a:ea typeface="+mn-ea"/>
          <a:cs typeface="+mn-cs"/>
        </a:defRPr>
      </a:lvl2pPr>
      <a:lvl3pPr marL="1028700" indent="-205740" algn="l" defTabSz="822960" rtl="0" eaLnBrk="1" latinLnBrk="0" hangingPunct="1">
        <a:lnSpc>
          <a:spcPct val="120000"/>
        </a:lnSpc>
        <a:spcBef>
          <a:spcPts val="450"/>
        </a:spcBef>
        <a:buFont typeface="Arial" panose="020B0604020202020204" pitchFamily="34" charset="0"/>
        <a:buChar char="•"/>
        <a:defRPr sz="1440" kern="1200">
          <a:solidFill>
            <a:schemeClr val="tx1"/>
          </a:solidFill>
          <a:latin typeface="+mn-lt"/>
          <a:ea typeface="+mn-ea"/>
          <a:cs typeface="+mn-cs"/>
        </a:defRPr>
      </a:lvl3pPr>
      <a:lvl4pPr marL="1440180" indent="-205740" algn="l" defTabSz="822960" rtl="0" eaLnBrk="1" latinLnBrk="0" hangingPunct="1">
        <a:lnSpc>
          <a:spcPct val="120000"/>
        </a:lnSpc>
        <a:spcBef>
          <a:spcPts val="450"/>
        </a:spcBef>
        <a:buFont typeface="Arial" panose="020B0604020202020204" pitchFamily="34" charset="0"/>
        <a:buChar char="•"/>
        <a:defRPr sz="1260" kern="1200">
          <a:solidFill>
            <a:schemeClr val="tx1"/>
          </a:solidFill>
          <a:latin typeface="+mn-lt"/>
          <a:ea typeface="+mn-ea"/>
          <a:cs typeface="+mn-cs"/>
        </a:defRPr>
      </a:lvl4pPr>
      <a:lvl5pPr marL="1851660" indent="-205740" algn="l" defTabSz="822960" rtl="0" eaLnBrk="1" latinLnBrk="0" hangingPunct="1">
        <a:lnSpc>
          <a:spcPct val="120000"/>
        </a:lnSpc>
        <a:spcBef>
          <a:spcPts val="450"/>
        </a:spcBef>
        <a:buFont typeface="Arial" panose="020B0604020202020204" pitchFamily="34" charset="0"/>
        <a:buChar char="•"/>
        <a:defRPr sz="1260" kern="1200">
          <a:solidFill>
            <a:schemeClr val="tx1"/>
          </a:solidFill>
          <a:latin typeface="+mn-lt"/>
          <a:ea typeface="+mn-ea"/>
          <a:cs typeface="+mn-cs"/>
        </a:defRPr>
      </a:lvl5pPr>
      <a:lvl6pPr marL="226314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6pPr>
      <a:lvl7pPr marL="267462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7pPr>
      <a:lvl8pPr marL="308610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8pPr>
      <a:lvl9pPr marL="34975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3E93247-6229-44AB-A550-739E971E6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2900"/>
            <a:ext cx="10972800" cy="61722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2" name="Title 1">
            <a:extLst>
              <a:ext uri="{FF2B5EF4-FFF2-40B4-BE49-F238E27FC236}">
                <a16:creationId xmlns:a16="http://schemas.microsoft.com/office/drawing/2014/main" id="{86E4E829-88D0-B688-C401-73A5C99500FD}"/>
              </a:ext>
            </a:extLst>
          </p:cNvPr>
          <p:cNvSpPr>
            <a:spLocks noGrp="1"/>
          </p:cNvSpPr>
          <p:nvPr>
            <p:ph type="ctrTitle"/>
          </p:nvPr>
        </p:nvSpPr>
        <p:spPr>
          <a:xfrm>
            <a:off x="5044097" y="1127483"/>
            <a:ext cx="5242903" cy="3484029"/>
          </a:xfrm>
        </p:spPr>
        <p:txBody>
          <a:bodyPr>
            <a:normAutofit/>
          </a:bodyPr>
          <a:lstStyle/>
          <a:p>
            <a:r>
              <a:rPr lang="en-US" dirty="0"/>
              <a:t>Men Brought Into the Presence of the Lord</a:t>
            </a:r>
          </a:p>
        </p:txBody>
      </p:sp>
      <p:sp>
        <p:nvSpPr>
          <p:cNvPr id="3" name="Subtitle 2">
            <a:extLst>
              <a:ext uri="{FF2B5EF4-FFF2-40B4-BE49-F238E27FC236}">
                <a16:creationId xmlns:a16="http://schemas.microsoft.com/office/drawing/2014/main" id="{7D1FC6B3-CCEC-68CF-1082-D6CDE372783C}"/>
              </a:ext>
            </a:extLst>
          </p:cNvPr>
          <p:cNvSpPr>
            <a:spLocks noGrp="1"/>
          </p:cNvSpPr>
          <p:nvPr>
            <p:ph type="subTitle" idx="1"/>
          </p:nvPr>
        </p:nvSpPr>
        <p:spPr>
          <a:xfrm>
            <a:off x="5057968" y="4649889"/>
            <a:ext cx="4789812" cy="905091"/>
          </a:xfrm>
        </p:spPr>
        <p:txBody>
          <a:bodyPr>
            <a:normAutofit/>
          </a:bodyPr>
          <a:lstStyle/>
          <a:p>
            <a:endParaRPr lang="en-US" dirty="0"/>
          </a:p>
        </p:txBody>
      </p:sp>
      <p:pic>
        <p:nvPicPr>
          <p:cNvPr id="4" name="Picture 3">
            <a:extLst>
              <a:ext uri="{FF2B5EF4-FFF2-40B4-BE49-F238E27FC236}">
                <a16:creationId xmlns:a16="http://schemas.microsoft.com/office/drawing/2014/main" id="{CF6B8ACC-F06F-B4A4-B8CD-75E8AAFCB12C}"/>
              </a:ext>
            </a:extLst>
          </p:cNvPr>
          <p:cNvPicPr>
            <a:picLocks noChangeAspect="1"/>
          </p:cNvPicPr>
          <p:nvPr/>
        </p:nvPicPr>
        <p:blipFill rotWithShape="1">
          <a:blip r:embed="rId2"/>
          <a:srcRect l="39079" r="18433" b="2"/>
          <a:stretch/>
        </p:blipFill>
        <p:spPr>
          <a:xfrm>
            <a:off x="1" y="342910"/>
            <a:ext cx="4389119" cy="6172190"/>
          </a:xfrm>
          <a:prstGeom prst="rect">
            <a:avLst/>
          </a:prstGeom>
        </p:spPr>
      </p:pic>
      <p:cxnSp>
        <p:nvCxnSpPr>
          <p:cNvPr id="11" name="Straight Connector 10">
            <a:extLst>
              <a:ext uri="{FF2B5EF4-FFF2-40B4-BE49-F238E27FC236}">
                <a16:creationId xmlns:a16="http://schemas.microsoft.com/office/drawing/2014/main" id="{EE2E603F-4A95-4FE8-BB06-211DFD75DB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51398" y="994410"/>
            <a:ext cx="5135602"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CF06E40-3ECB-4820-95B5-8A70B07D4B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51398" y="5863590"/>
            <a:ext cx="510131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Picture 5" descr="Text&#10;&#10;Description automatically generated">
            <a:extLst>
              <a:ext uri="{FF2B5EF4-FFF2-40B4-BE49-F238E27FC236}">
                <a16:creationId xmlns:a16="http://schemas.microsoft.com/office/drawing/2014/main" id="{9376E460-0688-F0FA-FF05-A39A92EAFB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342900"/>
            <a:ext cx="4389120" cy="6172200"/>
          </a:xfrm>
          <a:prstGeom prst="rect">
            <a:avLst/>
          </a:prstGeom>
        </p:spPr>
      </p:pic>
    </p:spTree>
    <p:extLst>
      <p:ext uri="{BB962C8B-B14F-4D97-AF65-F5344CB8AC3E}">
        <p14:creationId xmlns:p14="http://schemas.microsoft.com/office/powerpoint/2010/main" val="3416767647"/>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53743-6778-CAB2-BA61-4981EAFDB88F}"/>
              </a:ext>
            </a:extLst>
          </p:cNvPr>
          <p:cNvSpPr>
            <a:spLocks noGrp="1"/>
          </p:cNvSpPr>
          <p:nvPr>
            <p:ph type="title"/>
          </p:nvPr>
        </p:nvSpPr>
        <p:spPr/>
        <p:txBody>
          <a:bodyPr/>
          <a:lstStyle/>
          <a:p>
            <a:r>
              <a:rPr lang="en-US" dirty="0" err="1"/>
              <a:t>lk</a:t>
            </a:r>
            <a:r>
              <a:rPr lang="en-US" dirty="0"/>
              <a:t> 5:1-9 What do we see?</a:t>
            </a:r>
          </a:p>
        </p:txBody>
      </p:sp>
      <p:sp>
        <p:nvSpPr>
          <p:cNvPr id="3" name="Content Placeholder 2">
            <a:extLst>
              <a:ext uri="{FF2B5EF4-FFF2-40B4-BE49-F238E27FC236}">
                <a16:creationId xmlns:a16="http://schemas.microsoft.com/office/drawing/2014/main" id="{0B044238-4997-CB44-D0C8-713E5AB4173B}"/>
              </a:ext>
            </a:extLst>
          </p:cNvPr>
          <p:cNvSpPr>
            <a:spLocks noGrp="1"/>
          </p:cNvSpPr>
          <p:nvPr>
            <p:ph idx="1"/>
          </p:nvPr>
        </p:nvSpPr>
        <p:spPr/>
        <p:txBody>
          <a:bodyPr>
            <a:normAutofit/>
          </a:bodyPr>
          <a:lstStyle/>
          <a:p>
            <a:pPr marL="0" indent="0">
              <a:buNone/>
            </a:pPr>
            <a:r>
              <a:rPr lang="en-US" sz="3600" dirty="0">
                <a:effectLst/>
              </a:rPr>
              <a:t>A recognition of who Jesus is and a humbling of self in light of that fact</a:t>
            </a:r>
          </a:p>
        </p:txBody>
      </p:sp>
    </p:spTree>
    <p:extLst>
      <p:ext uri="{BB962C8B-B14F-4D97-AF65-F5344CB8AC3E}">
        <p14:creationId xmlns:p14="http://schemas.microsoft.com/office/powerpoint/2010/main" val="41610385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text, tree, ground, outdoor&#10;&#10;Description automatically generated">
            <a:extLst>
              <a:ext uri="{FF2B5EF4-FFF2-40B4-BE49-F238E27FC236}">
                <a16:creationId xmlns:a16="http://schemas.microsoft.com/office/drawing/2014/main" id="{8360E428-6BBC-8446-C1B3-CDECF6CDEC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1540" y="1004510"/>
            <a:ext cx="9121140" cy="4788598"/>
          </a:xfrm>
          <a:prstGeom prst="rect">
            <a:avLst/>
          </a:prstGeom>
        </p:spPr>
      </p:pic>
      <p:sp>
        <p:nvSpPr>
          <p:cNvPr id="5" name="TextBox 4">
            <a:extLst>
              <a:ext uri="{FF2B5EF4-FFF2-40B4-BE49-F238E27FC236}">
                <a16:creationId xmlns:a16="http://schemas.microsoft.com/office/drawing/2014/main" id="{077D7E8D-738C-A422-FCD3-6E796A1A0EC4}"/>
              </a:ext>
            </a:extLst>
          </p:cNvPr>
          <p:cNvSpPr txBox="1"/>
          <p:nvPr/>
        </p:nvSpPr>
        <p:spPr>
          <a:xfrm>
            <a:off x="3629464" y="4290647"/>
            <a:ext cx="3713871" cy="769441"/>
          </a:xfrm>
          <a:prstGeom prst="rect">
            <a:avLst/>
          </a:prstGeom>
          <a:noFill/>
        </p:spPr>
        <p:txBody>
          <a:bodyPr wrap="square" rtlCol="0">
            <a:spAutoFit/>
          </a:bodyPr>
          <a:lstStyle/>
          <a:p>
            <a:r>
              <a:rPr lang="en-US" sz="4400"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Psalm 139:7-12</a:t>
            </a:r>
          </a:p>
        </p:txBody>
      </p:sp>
    </p:spTree>
    <p:extLst>
      <p:ext uri="{BB962C8B-B14F-4D97-AF65-F5344CB8AC3E}">
        <p14:creationId xmlns:p14="http://schemas.microsoft.com/office/powerpoint/2010/main" val="1435804289"/>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53743-6778-CAB2-BA61-4981EAFDB88F}"/>
              </a:ext>
            </a:extLst>
          </p:cNvPr>
          <p:cNvSpPr>
            <a:spLocks noGrp="1"/>
          </p:cNvSpPr>
          <p:nvPr>
            <p:ph type="title"/>
          </p:nvPr>
        </p:nvSpPr>
        <p:spPr/>
        <p:txBody>
          <a:bodyPr/>
          <a:lstStyle/>
          <a:p>
            <a:r>
              <a:rPr lang="en-US" dirty="0"/>
              <a:t>Job 42:1-6</a:t>
            </a:r>
          </a:p>
        </p:txBody>
      </p:sp>
      <p:sp>
        <p:nvSpPr>
          <p:cNvPr id="3" name="Content Placeholder 2">
            <a:extLst>
              <a:ext uri="{FF2B5EF4-FFF2-40B4-BE49-F238E27FC236}">
                <a16:creationId xmlns:a16="http://schemas.microsoft.com/office/drawing/2014/main" id="{0B044238-4997-CB44-D0C8-713E5AB4173B}"/>
              </a:ext>
            </a:extLst>
          </p:cNvPr>
          <p:cNvSpPr>
            <a:spLocks noGrp="1"/>
          </p:cNvSpPr>
          <p:nvPr>
            <p:ph idx="1"/>
          </p:nvPr>
        </p:nvSpPr>
        <p:spPr/>
        <p:txBody>
          <a:bodyPr/>
          <a:lstStyle/>
          <a:p>
            <a:pPr marL="0" indent="0">
              <a:buNone/>
            </a:pPr>
            <a:r>
              <a:rPr lang="en-US" sz="3600" dirty="0"/>
              <a:t>42 Then Job answered the </a:t>
            </a:r>
            <a:r>
              <a:rPr lang="en-US" sz="3600" cap="small" dirty="0">
                <a:effectLst/>
              </a:rPr>
              <a:t>Lord</a:t>
            </a:r>
            <a:r>
              <a:rPr lang="en-US" sz="3600" dirty="0"/>
              <a:t> and said: </a:t>
            </a:r>
            <a:r>
              <a:rPr lang="en-US" sz="3600" baseline="30000" dirty="0"/>
              <a:t>2 </a:t>
            </a:r>
            <a:r>
              <a:rPr lang="en-US" sz="3600" dirty="0"/>
              <a:t>“I know that You can do everything, And that no purpose </a:t>
            </a:r>
            <a:r>
              <a:rPr lang="en-US" sz="3600" i="1" dirty="0"/>
              <a:t>of Yours</a:t>
            </a:r>
            <a:r>
              <a:rPr lang="en-US" sz="3600" dirty="0"/>
              <a:t> can be withheld from You.</a:t>
            </a:r>
          </a:p>
          <a:p>
            <a:endParaRPr lang="en-US" dirty="0"/>
          </a:p>
        </p:txBody>
      </p:sp>
    </p:spTree>
    <p:extLst>
      <p:ext uri="{BB962C8B-B14F-4D97-AF65-F5344CB8AC3E}">
        <p14:creationId xmlns:p14="http://schemas.microsoft.com/office/powerpoint/2010/main" val="2177103344"/>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53743-6778-CAB2-BA61-4981EAFDB88F}"/>
              </a:ext>
            </a:extLst>
          </p:cNvPr>
          <p:cNvSpPr>
            <a:spLocks noGrp="1"/>
          </p:cNvSpPr>
          <p:nvPr>
            <p:ph type="title"/>
          </p:nvPr>
        </p:nvSpPr>
        <p:spPr/>
        <p:txBody>
          <a:bodyPr/>
          <a:lstStyle/>
          <a:p>
            <a:r>
              <a:rPr lang="en-US" dirty="0"/>
              <a:t>Job 42:1-6</a:t>
            </a:r>
          </a:p>
        </p:txBody>
      </p:sp>
      <p:sp>
        <p:nvSpPr>
          <p:cNvPr id="3" name="Content Placeholder 2">
            <a:extLst>
              <a:ext uri="{FF2B5EF4-FFF2-40B4-BE49-F238E27FC236}">
                <a16:creationId xmlns:a16="http://schemas.microsoft.com/office/drawing/2014/main" id="{0B044238-4997-CB44-D0C8-713E5AB4173B}"/>
              </a:ext>
            </a:extLst>
          </p:cNvPr>
          <p:cNvSpPr>
            <a:spLocks noGrp="1"/>
          </p:cNvSpPr>
          <p:nvPr>
            <p:ph idx="1"/>
          </p:nvPr>
        </p:nvSpPr>
        <p:spPr/>
        <p:txBody>
          <a:bodyPr>
            <a:normAutofit fontScale="92500" lnSpcReduction="10000"/>
          </a:bodyPr>
          <a:lstStyle/>
          <a:p>
            <a:pPr marL="0" indent="0">
              <a:buNone/>
            </a:pPr>
            <a:r>
              <a:rPr lang="en-US" sz="3600" baseline="30000" dirty="0"/>
              <a:t>3 </a:t>
            </a:r>
            <a:r>
              <a:rPr lang="en-US" sz="3600" i="1" dirty="0"/>
              <a:t>You asked,</a:t>
            </a:r>
            <a:r>
              <a:rPr lang="en-US" sz="3600" dirty="0"/>
              <a:t> ‘Who </a:t>
            </a:r>
            <a:r>
              <a:rPr lang="en-US" sz="3600" i="1" dirty="0"/>
              <a:t>is</a:t>
            </a:r>
            <a:r>
              <a:rPr lang="en-US" sz="3600" dirty="0"/>
              <a:t> this who hides counsel without knowledge?’ Therefore I have uttered what I did not understand, Things too wonderful for me, which I did not know. </a:t>
            </a:r>
            <a:r>
              <a:rPr lang="en-US" sz="3600" baseline="30000" dirty="0"/>
              <a:t>4 </a:t>
            </a:r>
            <a:r>
              <a:rPr lang="en-US" sz="3600" dirty="0"/>
              <a:t>Listen, please, and let me speak;</a:t>
            </a:r>
            <a:br>
              <a:rPr lang="en-US" sz="3600" dirty="0"/>
            </a:br>
            <a:r>
              <a:rPr lang="en-US" sz="3600" i="1" dirty="0"/>
              <a:t>You said,</a:t>
            </a:r>
            <a:r>
              <a:rPr lang="en-US" sz="3600" dirty="0"/>
              <a:t> ‘I will question you, and you shall answer Me.’</a:t>
            </a:r>
            <a:endParaRPr lang="en-US" dirty="0"/>
          </a:p>
        </p:txBody>
      </p:sp>
    </p:spTree>
    <p:extLst>
      <p:ext uri="{BB962C8B-B14F-4D97-AF65-F5344CB8AC3E}">
        <p14:creationId xmlns:p14="http://schemas.microsoft.com/office/powerpoint/2010/main" val="954507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53743-6778-CAB2-BA61-4981EAFDB88F}"/>
              </a:ext>
            </a:extLst>
          </p:cNvPr>
          <p:cNvSpPr>
            <a:spLocks noGrp="1"/>
          </p:cNvSpPr>
          <p:nvPr>
            <p:ph type="title"/>
          </p:nvPr>
        </p:nvSpPr>
        <p:spPr/>
        <p:txBody>
          <a:bodyPr/>
          <a:lstStyle/>
          <a:p>
            <a:r>
              <a:rPr lang="en-US" dirty="0"/>
              <a:t>Job 42:1-6</a:t>
            </a:r>
          </a:p>
        </p:txBody>
      </p:sp>
      <p:sp>
        <p:nvSpPr>
          <p:cNvPr id="3" name="Content Placeholder 2">
            <a:extLst>
              <a:ext uri="{FF2B5EF4-FFF2-40B4-BE49-F238E27FC236}">
                <a16:creationId xmlns:a16="http://schemas.microsoft.com/office/drawing/2014/main" id="{0B044238-4997-CB44-D0C8-713E5AB4173B}"/>
              </a:ext>
            </a:extLst>
          </p:cNvPr>
          <p:cNvSpPr>
            <a:spLocks noGrp="1"/>
          </p:cNvSpPr>
          <p:nvPr>
            <p:ph idx="1"/>
          </p:nvPr>
        </p:nvSpPr>
        <p:spPr/>
        <p:txBody>
          <a:bodyPr>
            <a:normAutofit/>
          </a:bodyPr>
          <a:lstStyle/>
          <a:p>
            <a:pPr marL="0" indent="0">
              <a:buNone/>
            </a:pPr>
            <a:r>
              <a:rPr lang="en-US" sz="3600" baseline="30000" dirty="0"/>
              <a:t>5 </a:t>
            </a:r>
            <a:r>
              <a:rPr lang="en-US" sz="3600" dirty="0"/>
              <a:t>“I have heard of You by the hearing of the ear, But now my eye sees You. </a:t>
            </a:r>
            <a:r>
              <a:rPr lang="en-US" sz="3600" baseline="30000" dirty="0"/>
              <a:t>6 </a:t>
            </a:r>
            <a:r>
              <a:rPr lang="en-US" sz="3600" dirty="0"/>
              <a:t>Therefore I abhor </a:t>
            </a:r>
            <a:r>
              <a:rPr lang="en-US" sz="3600" i="1" dirty="0"/>
              <a:t>myself, </a:t>
            </a:r>
            <a:r>
              <a:rPr lang="en-US" sz="3600" dirty="0"/>
              <a:t>And repent in dust and ashes.”</a:t>
            </a:r>
          </a:p>
        </p:txBody>
      </p:sp>
    </p:spTree>
    <p:extLst>
      <p:ext uri="{BB962C8B-B14F-4D97-AF65-F5344CB8AC3E}">
        <p14:creationId xmlns:p14="http://schemas.microsoft.com/office/powerpoint/2010/main" val="42495318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53743-6778-CAB2-BA61-4981EAFDB88F}"/>
              </a:ext>
            </a:extLst>
          </p:cNvPr>
          <p:cNvSpPr>
            <a:spLocks noGrp="1"/>
          </p:cNvSpPr>
          <p:nvPr>
            <p:ph type="title"/>
          </p:nvPr>
        </p:nvSpPr>
        <p:spPr/>
        <p:txBody>
          <a:bodyPr/>
          <a:lstStyle/>
          <a:p>
            <a:r>
              <a:rPr lang="en-US" dirty="0"/>
              <a:t>Job 42:1-6 What did job have to repent of?</a:t>
            </a:r>
          </a:p>
        </p:txBody>
      </p:sp>
      <p:sp>
        <p:nvSpPr>
          <p:cNvPr id="3" name="Content Placeholder 2">
            <a:extLst>
              <a:ext uri="{FF2B5EF4-FFF2-40B4-BE49-F238E27FC236}">
                <a16:creationId xmlns:a16="http://schemas.microsoft.com/office/drawing/2014/main" id="{0B044238-4997-CB44-D0C8-713E5AB4173B}"/>
              </a:ext>
            </a:extLst>
          </p:cNvPr>
          <p:cNvSpPr>
            <a:spLocks noGrp="1"/>
          </p:cNvSpPr>
          <p:nvPr>
            <p:ph idx="1"/>
          </p:nvPr>
        </p:nvSpPr>
        <p:spPr/>
        <p:txBody>
          <a:bodyPr>
            <a:normAutofit fontScale="70000" lnSpcReduction="20000"/>
          </a:bodyPr>
          <a:lstStyle/>
          <a:p>
            <a:r>
              <a:rPr lang="en-US" sz="3600" dirty="0">
                <a:effectLst/>
              </a:rPr>
              <a:t>Job repented of the terrible curse he had pronounced upon the day of his birth.</a:t>
            </a:r>
          </a:p>
          <a:p>
            <a:r>
              <a:rPr lang="en-US" sz="3600" dirty="0">
                <a:effectLst/>
              </a:rPr>
              <a:t>Job repented of his desire to die.</a:t>
            </a:r>
          </a:p>
          <a:p>
            <a:r>
              <a:rPr lang="en-US" sz="3600" dirty="0">
                <a:effectLst/>
              </a:rPr>
              <a:t>Job repented of his complaints against and challenges to God.</a:t>
            </a:r>
          </a:p>
          <a:p>
            <a:r>
              <a:rPr lang="en-US" sz="3600" dirty="0">
                <a:effectLst/>
              </a:rPr>
              <a:t>Job repented of his despair.</a:t>
            </a:r>
          </a:p>
          <a:p>
            <a:r>
              <a:rPr lang="en-US" sz="3600" dirty="0">
                <a:effectLst/>
              </a:rPr>
              <a:t>Job repented that his statements had been a “darkening of wisdom by words without knowledge”; that he spoke beyond his knowledge and ability to know.</a:t>
            </a:r>
          </a:p>
        </p:txBody>
      </p:sp>
    </p:spTree>
    <p:extLst>
      <p:ext uri="{BB962C8B-B14F-4D97-AF65-F5344CB8AC3E}">
        <p14:creationId xmlns:p14="http://schemas.microsoft.com/office/powerpoint/2010/main" val="42657656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53743-6778-CAB2-BA61-4981EAFDB88F}"/>
              </a:ext>
            </a:extLst>
          </p:cNvPr>
          <p:cNvSpPr>
            <a:spLocks noGrp="1"/>
          </p:cNvSpPr>
          <p:nvPr>
            <p:ph type="title"/>
          </p:nvPr>
        </p:nvSpPr>
        <p:spPr/>
        <p:txBody>
          <a:bodyPr/>
          <a:lstStyle/>
          <a:p>
            <a:r>
              <a:rPr lang="en-US" dirty="0"/>
              <a:t>Job 42:1-6 What do we see?</a:t>
            </a:r>
          </a:p>
        </p:txBody>
      </p:sp>
      <p:sp>
        <p:nvSpPr>
          <p:cNvPr id="3" name="Content Placeholder 2">
            <a:extLst>
              <a:ext uri="{FF2B5EF4-FFF2-40B4-BE49-F238E27FC236}">
                <a16:creationId xmlns:a16="http://schemas.microsoft.com/office/drawing/2014/main" id="{0B044238-4997-CB44-D0C8-713E5AB4173B}"/>
              </a:ext>
            </a:extLst>
          </p:cNvPr>
          <p:cNvSpPr>
            <a:spLocks noGrp="1"/>
          </p:cNvSpPr>
          <p:nvPr>
            <p:ph idx="1"/>
          </p:nvPr>
        </p:nvSpPr>
        <p:spPr/>
        <p:txBody>
          <a:bodyPr>
            <a:normAutofit/>
          </a:bodyPr>
          <a:lstStyle/>
          <a:p>
            <a:pPr marL="0" indent="0">
              <a:buNone/>
            </a:pPr>
            <a:r>
              <a:rPr lang="en-US" sz="3600" dirty="0">
                <a:effectLst/>
              </a:rPr>
              <a:t>A humbling of self and an exalting of God</a:t>
            </a:r>
          </a:p>
        </p:txBody>
      </p:sp>
    </p:spTree>
    <p:extLst>
      <p:ext uri="{BB962C8B-B14F-4D97-AF65-F5344CB8AC3E}">
        <p14:creationId xmlns:p14="http://schemas.microsoft.com/office/powerpoint/2010/main" val="19495160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53743-6778-CAB2-BA61-4981EAFDB88F}"/>
              </a:ext>
            </a:extLst>
          </p:cNvPr>
          <p:cNvSpPr>
            <a:spLocks noGrp="1"/>
          </p:cNvSpPr>
          <p:nvPr>
            <p:ph type="title"/>
          </p:nvPr>
        </p:nvSpPr>
        <p:spPr/>
        <p:txBody>
          <a:bodyPr/>
          <a:lstStyle/>
          <a:p>
            <a:r>
              <a:rPr lang="en-US" dirty="0"/>
              <a:t>Is 6:1-5 </a:t>
            </a:r>
          </a:p>
        </p:txBody>
      </p:sp>
      <p:sp>
        <p:nvSpPr>
          <p:cNvPr id="3" name="Content Placeholder 2">
            <a:extLst>
              <a:ext uri="{FF2B5EF4-FFF2-40B4-BE49-F238E27FC236}">
                <a16:creationId xmlns:a16="http://schemas.microsoft.com/office/drawing/2014/main" id="{0B044238-4997-CB44-D0C8-713E5AB4173B}"/>
              </a:ext>
            </a:extLst>
          </p:cNvPr>
          <p:cNvSpPr>
            <a:spLocks noGrp="1"/>
          </p:cNvSpPr>
          <p:nvPr>
            <p:ph idx="1"/>
          </p:nvPr>
        </p:nvSpPr>
        <p:spPr/>
        <p:txBody>
          <a:bodyPr>
            <a:normAutofit/>
          </a:bodyPr>
          <a:lstStyle/>
          <a:p>
            <a:pPr marL="0" indent="0">
              <a:buNone/>
            </a:pPr>
            <a:r>
              <a:rPr lang="en-US" sz="3600" baseline="30000" dirty="0"/>
              <a:t>5 </a:t>
            </a:r>
            <a:r>
              <a:rPr lang="en-US" sz="3600" dirty="0"/>
              <a:t>So I said: “Woe </a:t>
            </a:r>
            <a:r>
              <a:rPr lang="en-US" sz="3600" i="1" dirty="0"/>
              <a:t>is</a:t>
            </a:r>
            <a:r>
              <a:rPr lang="en-US" sz="3600" dirty="0"/>
              <a:t> me, for I am undone! Because I </a:t>
            </a:r>
            <a:r>
              <a:rPr lang="en-US" sz="3600" i="1" dirty="0"/>
              <a:t>am</a:t>
            </a:r>
            <a:r>
              <a:rPr lang="en-US" sz="3600" dirty="0"/>
              <a:t> a man of unclean lips, And I dwell in the midst of a people of unclean lips; For my eyes have seen the King, The </a:t>
            </a:r>
            <a:r>
              <a:rPr lang="en-US" sz="3600" cap="small" dirty="0">
                <a:effectLst/>
              </a:rPr>
              <a:t>Lord</a:t>
            </a:r>
            <a:r>
              <a:rPr lang="en-US" sz="3600" dirty="0"/>
              <a:t> of hosts.”</a:t>
            </a:r>
          </a:p>
          <a:p>
            <a:pPr marL="0" indent="0">
              <a:buNone/>
            </a:pPr>
            <a:endParaRPr lang="en-US" dirty="0"/>
          </a:p>
        </p:txBody>
      </p:sp>
    </p:spTree>
    <p:extLst>
      <p:ext uri="{BB962C8B-B14F-4D97-AF65-F5344CB8AC3E}">
        <p14:creationId xmlns:p14="http://schemas.microsoft.com/office/powerpoint/2010/main" val="124080046"/>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53743-6778-CAB2-BA61-4981EAFDB88F}"/>
              </a:ext>
            </a:extLst>
          </p:cNvPr>
          <p:cNvSpPr>
            <a:spLocks noGrp="1"/>
          </p:cNvSpPr>
          <p:nvPr>
            <p:ph type="title"/>
          </p:nvPr>
        </p:nvSpPr>
        <p:spPr/>
        <p:txBody>
          <a:bodyPr/>
          <a:lstStyle/>
          <a:p>
            <a:r>
              <a:rPr lang="en-US" dirty="0"/>
              <a:t>Is 6:1-5 What do we see?</a:t>
            </a:r>
          </a:p>
        </p:txBody>
      </p:sp>
      <p:sp>
        <p:nvSpPr>
          <p:cNvPr id="3" name="Content Placeholder 2">
            <a:extLst>
              <a:ext uri="{FF2B5EF4-FFF2-40B4-BE49-F238E27FC236}">
                <a16:creationId xmlns:a16="http://schemas.microsoft.com/office/drawing/2014/main" id="{0B044238-4997-CB44-D0C8-713E5AB4173B}"/>
              </a:ext>
            </a:extLst>
          </p:cNvPr>
          <p:cNvSpPr>
            <a:spLocks noGrp="1"/>
          </p:cNvSpPr>
          <p:nvPr>
            <p:ph idx="1"/>
          </p:nvPr>
        </p:nvSpPr>
        <p:spPr/>
        <p:txBody>
          <a:bodyPr>
            <a:normAutofit/>
          </a:bodyPr>
          <a:lstStyle/>
          <a:p>
            <a:pPr marL="0" indent="0">
              <a:buNone/>
            </a:pPr>
            <a:r>
              <a:rPr lang="en-US" sz="3600" dirty="0">
                <a:effectLst/>
              </a:rPr>
              <a:t>A recognition of man’s sinfulness and God’s glory</a:t>
            </a:r>
          </a:p>
        </p:txBody>
      </p:sp>
    </p:spTree>
    <p:extLst>
      <p:ext uri="{BB962C8B-B14F-4D97-AF65-F5344CB8AC3E}">
        <p14:creationId xmlns:p14="http://schemas.microsoft.com/office/powerpoint/2010/main" val="24897930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53743-6778-CAB2-BA61-4981EAFDB88F}"/>
              </a:ext>
            </a:extLst>
          </p:cNvPr>
          <p:cNvSpPr>
            <a:spLocks noGrp="1"/>
          </p:cNvSpPr>
          <p:nvPr>
            <p:ph type="title"/>
          </p:nvPr>
        </p:nvSpPr>
        <p:spPr/>
        <p:txBody>
          <a:bodyPr/>
          <a:lstStyle/>
          <a:p>
            <a:r>
              <a:rPr lang="en-US" dirty="0" err="1"/>
              <a:t>lk</a:t>
            </a:r>
            <a:r>
              <a:rPr lang="en-US" dirty="0"/>
              <a:t> 5:1-9 </a:t>
            </a:r>
          </a:p>
        </p:txBody>
      </p:sp>
      <p:sp>
        <p:nvSpPr>
          <p:cNvPr id="3" name="Content Placeholder 2">
            <a:extLst>
              <a:ext uri="{FF2B5EF4-FFF2-40B4-BE49-F238E27FC236}">
                <a16:creationId xmlns:a16="http://schemas.microsoft.com/office/drawing/2014/main" id="{0B044238-4997-CB44-D0C8-713E5AB4173B}"/>
              </a:ext>
            </a:extLst>
          </p:cNvPr>
          <p:cNvSpPr>
            <a:spLocks noGrp="1"/>
          </p:cNvSpPr>
          <p:nvPr>
            <p:ph idx="1"/>
          </p:nvPr>
        </p:nvSpPr>
        <p:spPr/>
        <p:txBody>
          <a:bodyPr>
            <a:normAutofit/>
          </a:bodyPr>
          <a:lstStyle/>
          <a:p>
            <a:pPr marL="0" indent="0">
              <a:buNone/>
            </a:pPr>
            <a:r>
              <a:rPr lang="en-US" sz="3600" baseline="30000" dirty="0"/>
              <a:t>8 </a:t>
            </a:r>
            <a:r>
              <a:rPr lang="en-US" sz="3600" dirty="0"/>
              <a:t>When Simon Peter saw </a:t>
            </a:r>
            <a:r>
              <a:rPr lang="en-US" sz="3600" i="1" dirty="0"/>
              <a:t>it,</a:t>
            </a:r>
            <a:r>
              <a:rPr lang="en-US" sz="3600" dirty="0"/>
              <a:t> he fell down at Jesus’ knees, saying, “Depart from me, for I am a sinful man, O Lord!”</a:t>
            </a:r>
            <a:endParaRPr lang="en-US" dirty="0"/>
          </a:p>
        </p:txBody>
      </p:sp>
    </p:spTree>
    <p:extLst>
      <p:ext uri="{BB962C8B-B14F-4D97-AF65-F5344CB8AC3E}">
        <p14:creationId xmlns:p14="http://schemas.microsoft.com/office/powerpoint/2010/main" val="3965484773"/>
      </p:ext>
    </p:extLst>
  </p:cSld>
  <p:clrMapOvr>
    <a:masterClrMapping/>
  </p:clrMapOvr>
  <p:transition spd="slow">
    <p:push dir="u"/>
  </p:transition>
</p:sld>
</file>

<file path=ppt/theme/theme1.xml><?xml version="1.0" encoding="utf-8"?>
<a:theme xmlns:a="http://schemas.openxmlformats.org/drawingml/2006/main" name="ChronicleVTI">
  <a:themeElements>
    <a:clrScheme name="AnalogousFromLightSeedRightStep">
      <a:dk1>
        <a:srgbClr val="000000"/>
      </a:dk1>
      <a:lt1>
        <a:srgbClr val="FFFFFF"/>
      </a:lt1>
      <a:dk2>
        <a:srgbClr val="41242F"/>
      </a:dk2>
      <a:lt2>
        <a:srgbClr val="E2E8E6"/>
      </a:lt2>
      <a:accent1>
        <a:srgbClr val="CA93A7"/>
      </a:accent1>
      <a:accent2>
        <a:srgbClr val="BE7E7B"/>
      </a:accent2>
      <a:accent3>
        <a:srgbClr val="C09E7F"/>
      </a:accent3>
      <a:accent4>
        <a:srgbClr val="ACA56F"/>
      </a:accent4>
      <a:accent5>
        <a:srgbClr val="9BA97B"/>
      </a:accent5>
      <a:accent6>
        <a:srgbClr val="82AE70"/>
      </a:accent6>
      <a:hlink>
        <a:srgbClr val="568F7A"/>
      </a:hlink>
      <a:folHlink>
        <a:srgbClr val="7F7F7F"/>
      </a:folHlink>
    </a:clrScheme>
    <a:fontScheme name="Univers Calisto">
      <a:majorFont>
        <a:latin typeface="Univers Condensed"/>
        <a:ea typeface=""/>
        <a:cs typeface=""/>
      </a:majorFont>
      <a:minorFont>
        <a:latin typeface="Calisto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ronicleVTI" id="{508E4D90-5116-4BF0-876B-3F422DD1F65F}" vid="{AA21DC3D-92A8-43A4-8358-ED428371CD5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TotalTime>
  <Words>804</Words>
  <Application>Microsoft Office PowerPoint</Application>
  <PresentationFormat>Custom</PresentationFormat>
  <Paragraphs>46</Paragraphs>
  <Slides>11</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Calisto MT</vt:lpstr>
      <vt:lpstr>Roboto</vt:lpstr>
      <vt:lpstr>Univers Condensed</vt:lpstr>
      <vt:lpstr>Verdana</vt:lpstr>
      <vt:lpstr>ChronicleVTI</vt:lpstr>
      <vt:lpstr>Men Brought Into the Presence of the Lord</vt:lpstr>
      <vt:lpstr>Job 42:1-6</vt:lpstr>
      <vt:lpstr>Job 42:1-6</vt:lpstr>
      <vt:lpstr>Job 42:1-6</vt:lpstr>
      <vt:lpstr>Job 42:1-6 What did job have to repent of?</vt:lpstr>
      <vt:lpstr>Job 42:1-6 What do we see?</vt:lpstr>
      <vt:lpstr>Is 6:1-5 </vt:lpstr>
      <vt:lpstr>Is 6:1-5 What do we see?</vt:lpstr>
      <vt:lpstr>lk 5:1-9 </vt:lpstr>
      <vt:lpstr>lk 5:1-9 What do we see?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 Brought Into to the Presence of the Lord</dc:title>
  <dc:creator>Rob Miller</dc:creator>
  <cp:lastModifiedBy>West End</cp:lastModifiedBy>
  <cp:revision>4</cp:revision>
  <dcterms:created xsi:type="dcterms:W3CDTF">2023-02-10T04:20:56Z</dcterms:created>
  <dcterms:modified xsi:type="dcterms:W3CDTF">2023-02-12T00:10:34Z</dcterms:modified>
</cp:coreProperties>
</file>