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9" r:id="rId4"/>
    <p:sldId id="259" r:id="rId5"/>
    <p:sldId id="260" r:id="rId6"/>
    <p:sldId id="261" r:id="rId7"/>
    <p:sldId id="262" r:id="rId8"/>
    <p:sldId id="263" r:id="rId9"/>
    <p:sldId id="264" r:id="rId10"/>
    <p:sldId id="265" r:id="rId11"/>
    <p:sldId id="266" r:id="rId12"/>
    <p:sldId id="267" r:id="rId13"/>
    <p:sldId id="268" r:id="rId14"/>
  </p:sldIdLst>
  <p:sldSz cx="109728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1" d="100"/>
          <a:sy n="61" d="100"/>
        </p:scale>
        <p:origin x="924"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122363"/>
            <a:ext cx="8229600" cy="2387600"/>
          </a:xfrm>
        </p:spPr>
        <p:txBody>
          <a:bodyPr anchor="b"/>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1600" y="3602038"/>
            <a:ext cx="8229600" cy="1655762"/>
          </a:xfrm>
        </p:spPr>
        <p:txBody>
          <a:bodyPr/>
          <a:lstStyle>
            <a:lvl1pPr marL="0" indent="0" algn="ctr">
              <a:buNone/>
              <a:defRPr sz="2160"/>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12FA86-E62A-4C8D-8E07-F243F532921D}"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57AD1-BC52-4FBE-A486-2865D884B61F}" type="slidenum">
              <a:rPr lang="en-US" smtClean="0"/>
              <a:t>‹#›</a:t>
            </a:fld>
            <a:endParaRPr lang="en-US"/>
          </a:p>
        </p:txBody>
      </p:sp>
    </p:spTree>
    <p:extLst>
      <p:ext uri="{BB962C8B-B14F-4D97-AF65-F5344CB8AC3E}">
        <p14:creationId xmlns:p14="http://schemas.microsoft.com/office/powerpoint/2010/main" val="2895159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12FA86-E62A-4C8D-8E07-F243F532921D}"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57AD1-BC52-4FBE-A486-2865D884B61F}" type="slidenum">
              <a:rPr lang="en-US" smtClean="0"/>
              <a:t>‹#›</a:t>
            </a:fld>
            <a:endParaRPr lang="en-US"/>
          </a:p>
        </p:txBody>
      </p:sp>
    </p:spTree>
    <p:extLst>
      <p:ext uri="{BB962C8B-B14F-4D97-AF65-F5344CB8AC3E}">
        <p14:creationId xmlns:p14="http://schemas.microsoft.com/office/powerpoint/2010/main" val="580697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2410" y="365125"/>
            <a:ext cx="236601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54380" y="365125"/>
            <a:ext cx="696087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12FA86-E62A-4C8D-8E07-F243F532921D}"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57AD1-BC52-4FBE-A486-2865D884B61F}" type="slidenum">
              <a:rPr lang="en-US" smtClean="0"/>
              <a:t>‹#›</a:t>
            </a:fld>
            <a:endParaRPr lang="en-US"/>
          </a:p>
        </p:txBody>
      </p:sp>
    </p:spTree>
    <p:extLst>
      <p:ext uri="{BB962C8B-B14F-4D97-AF65-F5344CB8AC3E}">
        <p14:creationId xmlns:p14="http://schemas.microsoft.com/office/powerpoint/2010/main" val="1255018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12FA86-E62A-4C8D-8E07-F243F532921D}"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57AD1-BC52-4FBE-A486-2865D884B61F}" type="slidenum">
              <a:rPr lang="en-US" smtClean="0"/>
              <a:t>‹#›</a:t>
            </a:fld>
            <a:endParaRPr lang="en-US"/>
          </a:p>
        </p:txBody>
      </p:sp>
    </p:spTree>
    <p:extLst>
      <p:ext uri="{BB962C8B-B14F-4D97-AF65-F5344CB8AC3E}">
        <p14:creationId xmlns:p14="http://schemas.microsoft.com/office/powerpoint/2010/main" val="122506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8665" y="1709739"/>
            <a:ext cx="9464040" cy="2852737"/>
          </a:xfrm>
        </p:spPr>
        <p:txBody>
          <a:bodyPr anchor="b"/>
          <a:lstStyle>
            <a:lvl1pPr>
              <a:defRPr sz="5400"/>
            </a:lvl1pPr>
          </a:lstStyle>
          <a:p>
            <a:r>
              <a:rPr lang="en-US"/>
              <a:t>Click to edit Master title style</a:t>
            </a:r>
            <a:endParaRPr lang="en-US" dirty="0"/>
          </a:p>
        </p:txBody>
      </p:sp>
      <p:sp>
        <p:nvSpPr>
          <p:cNvPr id="3" name="Text Placeholder 2"/>
          <p:cNvSpPr>
            <a:spLocks noGrp="1"/>
          </p:cNvSpPr>
          <p:nvPr>
            <p:ph type="body" idx="1"/>
          </p:nvPr>
        </p:nvSpPr>
        <p:spPr>
          <a:xfrm>
            <a:off x="748665" y="4589464"/>
            <a:ext cx="9464040" cy="1500187"/>
          </a:xfrm>
        </p:spPr>
        <p:txBody>
          <a:bodyPr/>
          <a:lstStyle>
            <a:lvl1pPr marL="0" indent="0">
              <a:buNone/>
              <a:defRPr sz="2160">
                <a:solidFill>
                  <a:schemeClr val="tx1">
                    <a:tint val="7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12FA86-E62A-4C8D-8E07-F243F532921D}"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57AD1-BC52-4FBE-A486-2865D884B61F}" type="slidenum">
              <a:rPr lang="en-US" smtClean="0"/>
              <a:t>‹#›</a:t>
            </a:fld>
            <a:endParaRPr lang="en-US"/>
          </a:p>
        </p:txBody>
      </p:sp>
    </p:spTree>
    <p:extLst>
      <p:ext uri="{BB962C8B-B14F-4D97-AF65-F5344CB8AC3E}">
        <p14:creationId xmlns:p14="http://schemas.microsoft.com/office/powerpoint/2010/main" val="2693078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54380" y="1825625"/>
            <a:ext cx="46634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54980" y="1825625"/>
            <a:ext cx="46634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12FA86-E62A-4C8D-8E07-F243F532921D}"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257AD1-BC52-4FBE-A486-2865D884B61F}" type="slidenum">
              <a:rPr lang="en-US" smtClean="0"/>
              <a:t>‹#›</a:t>
            </a:fld>
            <a:endParaRPr lang="en-US"/>
          </a:p>
        </p:txBody>
      </p:sp>
    </p:spTree>
    <p:extLst>
      <p:ext uri="{BB962C8B-B14F-4D97-AF65-F5344CB8AC3E}">
        <p14:creationId xmlns:p14="http://schemas.microsoft.com/office/powerpoint/2010/main" val="278379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809" y="365126"/>
            <a:ext cx="946404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755810" y="1681163"/>
            <a:ext cx="4642008" cy="82391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755810" y="2505075"/>
            <a:ext cx="464200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54980" y="1681163"/>
            <a:ext cx="4664869" cy="82391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54980" y="2505075"/>
            <a:ext cx="4664869"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12FA86-E62A-4C8D-8E07-F243F532921D}" type="datetimeFigureOut">
              <a:rPr lang="en-US" smtClean="0"/>
              <a:t>4/8/2023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257AD1-BC52-4FBE-A486-2865D884B61F}" type="slidenum">
              <a:rPr lang="en-US" smtClean="0"/>
              <a:t>‹#›</a:t>
            </a:fld>
            <a:endParaRPr lang="en-US"/>
          </a:p>
        </p:txBody>
      </p:sp>
    </p:spTree>
    <p:extLst>
      <p:ext uri="{BB962C8B-B14F-4D97-AF65-F5344CB8AC3E}">
        <p14:creationId xmlns:p14="http://schemas.microsoft.com/office/powerpoint/2010/main" val="2936631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12FA86-E62A-4C8D-8E07-F243F532921D}" type="datetimeFigureOut">
              <a:rPr lang="en-US" smtClean="0"/>
              <a:t>4/8/2023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257AD1-BC52-4FBE-A486-2865D884B61F}" type="slidenum">
              <a:rPr lang="en-US" smtClean="0"/>
              <a:t>‹#›</a:t>
            </a:fld>
            <a:endParaRPr lang="en-US"/>
          </a:p>
        </p:txBody>
      </p:sp>
    </p:spTree>
    <p:extLst>
      <p:ext uri="{BB962C8B-B14F-4D97-AF65-F5344CB8AC3E}">
        <p14:creationId xmlns:p14="http://schemas.microsoft.com/office/powerpoint/2010/main" val="3471513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12FA86-E62A-4C8D-8E07-F243F532921D}" type="datetimeFigureOut">
              <a:rPr lang="en-US" smtClean="0"/>
              <a:t>4/8/2023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257AD1-BC52-4FBE-A486-2865D884B61F}" type="slidenum">
              <a:rPr lang="en-US" smtClean="0"/>
              <a:t>‹#›</a:t>
            </a:fld>
            <a:endParaRPr lang="en-US"/>
          </a:p>
        </p:txBody>
      </p:sp>
    </p:spTree>
    <p:extLst>
      <p:ext uri="{BB962C8B-B14F-4D97-AF65-F5344CB8AC3E}">
        <p14:creationId xmlns:p14="http://schemas.microsoft.com/office/powerpoint/2010/main" val="1025122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457200"/>
            <a:ext cx="3539013" cy="1600200"/>
          </a:xfrm>
        </p:spPr>
        <p:txBody>
          <a:bodyPr anchor="b"/>
          <a:lstStyle>
            <a:lvl1pPr>
              <a:defRPr sz="2880"/>
            </a:lvl1pPr>
          </a:lstStyle>
          <a:p>
            <a:r>
              <a:rPr lang="en-US"/>
              <a:t>Click to edit Master title style</a:t>
            </a:r>
            <a:endParaRPr lang="en-US" dirty="0"/>
          </a:p>
        </p:txBody>
      </p:sp>
      <p:sp>
        <p:nvSpPr>
          <p:cNvPr id="3" name="Content Placeholder 2"/>
          <p:cNvSpPr>
            <a:spLocks noGrp="1"/>
          </p:cNvSpPr>
          <p:nvPr>
            <p:ph idx="1"/>
          </p:nvPr>
        </p:nvSpPr>
        <p:spPr>
          <a:xfrm>
            <a:off x="4664869" y="987426"/>
            <a:ext cx="5554980" cy="4873625"/>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55810" y="2057400"/>
            <a:ext cx="3539013" cy="3811588"/>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12FA86-E62A-4C8D-8E07-F243F532921D}"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257AD1-BC52-4FBE-A486-2865D884B61F}" type="slidenum">
              <a:rPr lang="en-US" smtClean="0"/>
              <a:t>‹#›</a:t>
            </a:fld>
            <a:endParaRPr lang="en-US"/>
          </a:p>
        </p:txBody>
      </p:sp>
    </p:spTree>
    <p:extLst>
      <p:ext uri="{BB962C8B-B14F-4D97-AF65-F5344CB8AC3E}">
        <p14:creationId xmlns:p14="http://schemas.microsoft.com/office/powerpoint/2010/main" val="910071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457200"/>
            <a:ext cx="3539013" cy="1600200"/>
          </a:xfrm>
        </p:spPr>
        <p:txBody>
          <a:bodyPr anchor="b"/>
          <a:lstStyle>
            <a:lvl1pPr>
              <a:defRPr sz="2880"/>
            </a:lvl1pPr>
          </a:lstStyle>
          <a:p>
            <a:r>
              <a:rPr lang="en-US"/>
              <a:t>Click to edit Master title style</a:t>
            </a:r>
            <a:endParaRPr lang="en-US" dirty="0"/>
          </a:p>
        </p:txBody>
      </p:sp>
      <p:sp>
        <p:nvSpPr>
          <p:cNvPr id="3" name="Picture Placeholder 2"/>
          <p:cNvSpPr>
            <a:spLocks noGrp="1" noChangeAspect="1"/>
          </p:cNvSpPr>
          <p:nvPr>
            <p:ph type="pic" idx="1"/>
          </p:nvPr>
        </p:nvSpPr>
        <p:spPr>
          <a:xfrm>
            <a:off x="4664869" y="987426"/>
            <a:ext cx="5554980" cy="4873625"/>
          </a:xfrm>
        </p:spPr>
        <p:txBody>
          <a:bodyPr anchor="t"/>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Click icon to add picture</a:t>
            </a:r>
            <a:endParaRPr lang="en-US" dirty="0"/>
          </a:p>
        </p:txBody>
      </p:sp>
      <p:sp>
        <p:nvSpPr>
          <p:cNvPr id="4" name="Text Placeholder 3"/>
          <p:cNvSpPr>
            <a:spLocks noGrp="1"/>
          </p:cNvSpPr>
          <p:nvPr>
            <p:ph type="body" sz="half" idx="2"/>
          </p:nvPr>
        </p:nvSpPr>
        <p:spPr>
          <a:xfrm>
            <a:off x="755810" y="2057400"/>
            <a:ext cx="3539013" cy="3811588"/>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12FA86-E62A-4C8D-8E07-F243F532921D}"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257AD1-BC52-4FBE-A486-2865D884B61F}" type="slidenum">
              <a:rPr lang="en-US" smtClean="0"/>
              <a:t>‹#›</a:t>
            </a:fld>
            <a:endParaRPr lang="en-US"/>
          </a:p>
        </p:txBody>
      </p:sp>
    </p:spTree>
    <p:extLst>
      <p:ext uri="{BB962C8B-B14F-4D97-AF65-F5344CB8AC3E}">
        <p14:creationId xmlns:p14="http://schemas.microsoft.com/office/powerpoint/2010/main" val="2765168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0" y="365126"/>
            <a:ext cx="946404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54380" y="1825625"/>
            <a:ext cx="946404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4380" y="6356351"/>
            <a:ext cx="2468880" cy="365125"/>
          </a:xfrm>
          <a:prstGeom prst="rect">
            <a:avLst/>
          </a:prstGeom>
        </p:spPr>
        <p:txBody>
          <a:bodyPr vert="horz" lIns="91440" tIns="45720" rIns="91440" bIns="45720" rtlCol="0" anchor="ctr"/>
          <a:lstStyle>
            <a:lvl1pPr algn="l">
              <a:defRPr sz="1080">
                <a:solidFill>
                  <a:schemeClr val="tx1">
                    <a:tint val="75000"/>
                  </a:schemeClr>
                </a:solidFill>
              </a:defRPr>
            </a:lvl1pPr>
          </a:lstStyle>
          <a:p>
            <a:fld id="{1D12FA86-E62A-4C8D-8E07-F243F532921D}" type="datetimeFigureOut">
              <a:rPr lang="en-US" smtClean="0"/>
              <a:t>4/8/2023</a:t>
            </a:fld>
            <a:endParaRPr lang="en-US"/>
          </a:p>
        </p:txBody>
      </p:sp>
      <p:sp>
        <p:nvSpPr>
          <p:cNvPr id="5" name="Footer Placeholder 4"/>
          <p:cNvSpPr>
            <a:spLocks noGrp="1"/>
          </p:cNvSpPr>
          <p:nvPr>
            <p:ph type="ftr" sz="quarter" idx="3"/>
          </p:nvPr>
        </p:nvSpPr>
        <p:spPr>
          <a:xfrm>
            <a:off x="3634740" y="6356351"/>
            <a:ext cx="370332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49540" y="6356351"/>
            <a:ext cx="2468880" cy="365125"/>
          </a:xfrm>
          <a:prstGeom prst="rect">
            <a:avLst/>
          </a:prstGeom>
        </p:spPr>
        <p:txBody>
          <a:bodyPr vert="horz" lIns="91440" tIns="45720" rIns="91440" bIns="45720" rtlCol="0" anchor="ctr"/>
          <a:lstStyle>
            <a:lvl1pPr algn="r">
              <a:defRPr sz="1080">
                <a:solidFill>
                  <a:schemeClr val="tx1">
                    <a:tint val="75000"/>
                  </a:schemeClr>
                </a:solidFill>
              </a:defRPr>
            </a:lvl1pPr>
          </a:lstStyle>
          <a:p>
            <a:fld id="{69257AD1-BC52-4FBE-A486-2865D884B61F}" type="slidenum">
              <a:rPr lang="en-US" smtClean="0"/>
              <a:t>‹#›</a:t>
            </a:fld>
            <a:endParaRPr lang="en-US"/>
          </a:p>
        </p:txBody>
      </p:sp>
    </p:spTree>
    <p:extLst>
      <p:ext uri="{BB962C8B-B14F-4D97-AF65-F5344CB8AC3E}">
        <p14:creationId xmlns:p14="http://schemas.microsoft.com/office/powerpoint/2010/main" val="38859234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22960" rtl="0" eaLnBrk="1" latinLnBrk="0" hangingPunct="1">
        <a:lnSpc>
          <a:spcPct val="90000"/>
        </a:lnSpc>
        <a:spcBef>
          <a:spcPct val="0"/>
        </a:spcBef>
        <a:buNone/>
        <a:defRPr sz="3960" kern="1200">
          <a:solidFill>
            <a:schemeClr val="tx1"/>
          </a:solidFill>
          <a:latin typeface="+mj-lt"/>
          <a:ea typeface="+mj-ea"/>
          <a:cs typeface="+mj-cs"/>
        </a:defRPr>
      </a:lvl1pPr>
    </p:titleStyle>
    <p:bodyStyle>
      <a:lvl1pPr marL="205740" indent="-205740" algn="l" defTabSz="822960"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8446B12-7391-4711-8B31-112A0B896C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DB62CB-7EED-6ED8-F4D1-B978005D604E}"/>
              </a:ext>
            </a:extLst>
          </p:cNvPr>
          <p:cNvSpPr>
            <a:spLocks noGrp="1"/>
          </p:cNvSpPr>
          <p:nvPr>
            <p:ph type="ctrTitle"/>
          </p:nvPr>
        </p:nvSpPr>
        <p:spPr>
          <a:xfrm>
            <a:off x="754379" y="3990205"/>
            <a:ext cx="9466898" cy="1200329"/>
          </a:xfrm>
        </p:spPr>
        <p:txBody>
          <a:bodyPr wrap="square" anchor="b">
            <a:normAutofit/>
          </a:bodyPr>
          <a:lstStyle/>
          <a:p>
            <a:pPr algn="l"/>
            <a:r>
              <a:rPr lang="en-US" sz="6800" b="1" i="1" dirty="0">
                <a:solidFill>
                  <a:schemeClr val="bg1"/>
                </a:solidFill>
              </a:rPr>
              <a:t>Mk 8:27-30</a:t>
            </a:r>
          </a:p>
        </p:txBody>
      </p:sp>
      <p:sp>
        <p:nvSpPr>
          <p:cNvPr id="3" name="Subtitle 2">
            <a:extLst>
              <a:ext uri="{FF2B5EF4-FFF2-40B4-BE49-F238E27FC236}">
                <a16:creationId xmlns:a16="http://schemas.microsoft.com/office/drawing/2014/main" id="{82F14163-9141-081B-0CFD-904FA45F5CA9}"/>
              </a:ext>
            </a:extLst>
          </p:cNvPr>
          <p:cNvSpPr>
            <a:spLocks noGrp="1"/>
          </p:cNvSpPr>
          <p:nvPr>
            <p:ph type="subTitle" idx="1"/>
          </p:nvPr>
        </p:nvSpPr>
        <p:spPr>
          <a:xfrm>
            <a:off x="744380" y="5551200"/>
            <a:ext cx="5925025" cy="1075952"/>
          </a:xfrm>
        </p:spPr>
        <p:txBody>
          <a:bodyPr anchor="t">
            <a:normAutofit/>
          </a:bodyPr>
          <a:lstStyle/>
          <a:p>
            <a:pPr algn="l"/>
            <a:endParaRPr lang="en-US">
              <a:solidFill>
                <a:schemeClr val="bg1"/>
              </a:solidFill>
            </a:endParaRPr>
          </a:p>
        </p:txBody>
      </p:sp>
      <p:pic>
        <p:nvPicPr>
          <p:cNvPr id="5" name="Picture 4" descr="Text, letter&#10;&#10;Description automatically generated">
            <a:extLst>
              <a:ext uri="{FF2B5EF4-FFF2-40B4-BE49-F238E27FC236}">
                <a16:creationId xmlns:a16="http://schemas.microsoft.com/office/drawing/2014/main" id="{EF7CD6ED-C790-01CA-A70B-9453E856595C}"/>
              </a:ext>
            </a:extLst>
          </p:cNvPr>
          <p:cNvPicPr>
            <a:picLocks noChangeAspect="1"/>
          </p:cNvPicPr>
          <p:nvPr/>
        </p:nvPicPr>
        <p:blipFill rotWithShape="1">
          <a:blip r:embed="rId2">
            <a:extLst>
              <a:ext uri="{28A0092B-C50C-407E-A947-70E740481C1C}">
                <a14:useLocalDpi xmlns:a14="http://schemas.microsoft.com/office/drawing/2010/main" val="0"/>
              </a:ext>
            </a:extLst>
          </a:blip>
          <a:srcRect t="32811" b="17189"/>
          <a:stretch/>
        </p:blipFill>
        <p:spPr>
          <a:xfrm>
            <a:off x="20" y="10"/>
            <a:ext cx="10972780" cy="3657590"/>
          </a:xfrm>
          <a:custGeom>
            <a:avLst/>
            <a:gdLst/>
            <a:ahLst/>
            <a:cxnLst/>
            <a:rect l="l" t="t" r="r" b="b"/>
            <a:pathLst>
              <a:path w="12192000" h="3657600">
                <a:moveTo>
                  <a:pt x="7230262" y="3468462"/>
                </a:moveTo>
                <a:lnTo>
                  <a:pt x="7197115" y="3474938"/>
                </a:lnTo>
                <a:lnTo>
                  <a:pt x="7214545" y="3473344"/>
                </a:lnTo>
                <a:cubicBezTo>
                  <a:pt x="7220308" y="3472558"/>
                  <a:pt x="7225785" y="3471224"/>
                  <a:pt x="7230262" y="3468462"/>
                </a:cubicBezTo>
                <a:close/>
                <a:moveTo>
                  <a:pt x="7009120" y="3411863"/>
                </a:moveTo>
                <a:lnTo>
                  <a:pt x="7021563" y="3422955"/>
                </a:lnTo>
                <a:lnTo>
                  <a:pt x="7021563" y="3422954"/>
                </a:lnTo>
                <a:close/>
                <a:moveTo>
                  <a:pt x="7768443" y="3303674"/>
                </a:moveTo>
                <a:lnTo>
                  <a:pt x="7768443" y="3303675"/>
                </a:lnTo>
                <a:lnTo>
                  <a:pt x="7792447" y="3326153"/>
                </a:lnTo>
                <a:cubicBezTo>
                  <a:pt x="7785969" y="3320057"/>
                  <a:pt x="7779301" y="3313961"/>
                  <a:pt x="7768443" y="3303674"/>
                </a:cubicBezTo>
                <a:close/>
                <a:moveTo>
                  <a:pt x="4038748" y="3301555"/>
                </a:moveTo>
                <a:lnTo>
                  <a:pt x="4030517" y="3313199"/>
                </a:lnTo>
                <a:cubicBezTo>
                  <a:pt x="4026230" y="3321105"/>
                  <a:pt x="4021242" y="3327345"/>
                  <a:pt x="4015609" y="3332050"/>
                </a:cubicBezTo>
                <a:lnTo>
                  <a:pt x="3996845" y="3341704"/>
                </a:lnTo>
                <a:cubicBezTo>
                  <a:pt x="4010562" y="3338155"/>
                  <a:pt x="4021944" y="3329011"/>
                  <a:pt x="4030518" y="3313199"/>
                </a:cubicBezTo>
                <a:close/>
                <a:moveTo>
                  <a:pt x="6245343" y="3298149"/>
                </a:moveTo>
                <a:lnTo>
                  <a:pt x="6274406" y="3304945"/>
                </a:lnTo>
                <a:lnTo>
                  <a:pt x="6291247" y="3311262"/>
                </a:lnTo>
                <a:lnTo>
                  <a:pt x="6291385" y="3311314"/>
                </a:lnTo>
                <a:lnTo>
                  <a:pt x="6306284" y="3317152"/>
                </a:lnTo>
                <a:lnTo>
                  <a:pt x="6308075" y="3317568"/>
                </a:lnTo>
                <a:lnTo>
                  <a:pt x="6313855" y="3319733"/>
                </a:lnTo>
                <a:cubicBezTo>
                  <a:pt x="6321454" y="3322121"/>
                  <a:pt x="6329151" y="3323858"/>
                  <a:pt x="6337048" y="3324296"/>
                </a:cubicBezTo>
                <a:lnTo>
                  <a:pt x="6308075" y="3317568"/>
                </a:lnTo>
                <a:lnTo>
                  <a:pt x="6291385" y="3311314"/>
                </a:lnTo>
                <a:lnTo>
                  <a:pt x="6276197" y="3305364"/>
                </a:lnTo>
                <a:lnTo>
                  <a:pt x="6274406" y="3304945"/>
                </a:lnTo>
                <a:lnTo>
                  <a:pt x="6268613" y="3302771"/>
                </a:lnTo>
                <a:cubicBezTo>
                  <a:pt x="6260996" y="3300370"/>
                  <a:pt x="6253273" y="3298613"/>
                  <a:pt x="6245343" y="3298149"/>
                </a:cubicBezTo>
                <a:close/>
                <a:moveTo>
                  <a:pt x="6558837" y="3268317"/>
                </a:moveTo>
                <a:cubicBezTo>
                  <a:pt x="6548970" y="3267668"/>
                  <a:pt x="6539355" y="3268073"/>
                  <a:pt x="6529984" y="3269763"/>
                </a:cubicBezTo>
                <a:lnTo>
                  <a:pt x="6589207" y="3273193"/>
                </a:lnTo>
                <a:cubicBezTo>
                  <a:pt x="6578825" y="3270668"/>
                  <a:pt x="6568705" y="3268966"/>
                  <a:pt x="6558837" y="3268317"/>
                </a:cubicBezTo>
                <a:close/>
                <a:moveTo>
                  <a:pt x="4834454" y="3207659"/>
                </a:moveTo>
                <a:cubicBezTo>
                  <a:pt x="4849504" y="3224138"/>
                  <a:pt x="4866316" y="3230376"/>
                  <a:pt x="4883986" y="3231901"/>
                </a:cubicBezTo>
                <a:lnTo>
                  <a:pt x="4858238" y="3225387"/>
                </a:lnTo>
                <a:cubicBezTo>
                  <a:pt x="4849945" y="3221578"/>
                  <a:pt x="4841981" y="3215898"/>
                  <a:pt x="4834454" y="3207659"/>
                </a:cubicBezTo>
                <a:close/>
                <a:moveTo>
                  <a:pt x="5056443" y="3205325"/>
                </a:moveTo>
                <a:lnTo>
                  <a:pt x="5072589" y="3206105"/>
                </a:lnTo>
                <a:cubicBezTo>
                  <a:pt x="5078053" y="3207563"/>
                  <a:pt x="5083590" y="3210326"/>
                  <a:pt x="5089162" y="3214707"/>
                </a:cubicBezTo>
                <a:cubicBezTo>
                  <a:pt x="5078020" y="3205944"/>
                  <a:pt x="5067015" y="3203658"/>
                  <a:pt x="5056443" y="3205325"/>
                </a:cubicBezTo>
                <a:close/>
                <a:moveTo>
                  <a:pt x="739852" y="2905443"/>
                </a:moveTo>
                <a:cubicBezTo>
                  <a:pt x="733899" y="2911992"/>
                  <a:pt x="728660" y="2919613"/>
                  <a:pt x="724278" y="2926662"/>
                </a:cubicBezTo>
                <a:cubicBezTo>
                  <a:pt x="719849" y="2933806"/>
                  <a:pt x="714527" y="2939152"/>
                  <a:pt x="708621" y="2942822"/>
                </a:cubicBezTo>
                <a:lnTo>
                  <a:pt x="691439" y="2948297"/>
                </a:lnTo>
                <a:lnTo>
                  <a:pt x="708622" y="2942822"/>
                </a:lnTo>
                <a:cubicBezTo>
                  <a:pt x="714527" y="2939152"/>
                  <a:pt x="719849" y="2933806"/>
                  <a:pt x="724279" y="2926662"/>
                </a:cubicBezTo>
                <a:cubicBezTo>
                  <a:pt x="728660" y="2919613"/>
                  <a:pt x="733899" y="2911992"/>
                  <a:pt x="739852" y="2905443"/>
                </a:cubicBezTo>
                <a:close/>
                <a:moveTo>
                  <a:pt x="8934151" y="2836933"/>
                </a:moveTo>
                <a:cubicBezTo>
                  <a:pt x="8940248" y="2842173"/>
                  <a:pt x="8947058" y="2847506"/>
                  <a:pt x="8954249" y="2851864"/>
                </a:cubicBezTo>
                <a:lnTo>
                  <a:pt x="8962389" y="2855163"/>
                </a:lnTo>
                <a:lnTo>
                  <a:pt x="8954250" y="2851864"/>
                </a:lnTo>
                <a:cubicBezTo>
                  <a:pt x="8947058" y="2847506"/>
                  <a:pt x="8940248" y="2842173"/>
                  <a:pt x="8934151" y="2836933"/>
                </a:cubicBezTo>
                <a:close/>
                <a:moveTo>
                  <a:pt x="2314816" y="2835337"/>
                </a:moveTo>
                <a:cubicBezTo>
                  <a:pt x="2309720" y="2836314"/>
                  <a:pt x="2304339" y="2838362"/>
                  <a:pt x="2300909" y="2840743"/>
                </a:cubicBezTo>
                <a:cubicBezTo>
                  <a:pt x="2267856" y="2863985"/>
                  <a:pt x="2242281" y="2875891"/>
                  <a:pt x="2216515" y="2876487"/>
                </a:cubicBezTo>
                <a:cubicBezTo>
                  <a:pt x="2242281" y="2875891"/>
                  <a:pt x="2267856" y="2863985"/>
                  <a:pt x="2300910" y="2840743"/>
                </a:cubicBezTo>
                <a:close/>
                <a:moveTo>
                  <a:pt x="1916629" y="2813600"/>
                </a:moveTo>
                <a:lnTo>
                  <a:pt x="1907132" y="2816930"/>
                </a:lnTo>
                <a:lnTo>
                  <a:pt x="1866619" y="2826615"/>
                </a:lnTo>
                <a:lnTo>
                  <a:pt x="1907133" y="2816930"/>
                </a:lnTo>
                <a:close/>
                <a:moveTo>
                  <a:pt x="2058204" y="2802832"/>
                </a:moveTo>
                <a:cubicBezTo>
                  <a:pt x="2076636" y="2804546"/>
                  <a:pt x="2095174" y="2805403"/>
                  <a:pt x="2108194" y="2817539"/>
                </a:cubicBezTo>
                <a:cubicBezTo>
                  <a:pt x="2095175" y="2805403"/>
                  <a:pt x="2076636" y="2804546"/>
                  <a:pt x="2058204" y="2802832"/>
                </a:cubicBezTo>
                <a:close/>
                <a:moveTo>
                  <a:pt x="0" y="0"/>
                </a:moveTo>
                <a:lnTo>
                  <a:pt x="12192000" y="0"/>
                </a:lnTo>
                <a:lnTo>
                  <a:pt x="12192000" y="810707"/>
                </a:lnTo>
                <a:cubicBezTo>
                  <a:pt x="12192000" y="826330"/>
                  <a:pt x="12192000" y="835855"/>
                  <a:pt x="12192000" y="845570"/>
                </a:cubicBezTo>
                <a:lnTo>
                  <a:pt x="12192000" y="1243302"/>
                </a:lnTo>
                <a:lnTo>
                  <a:pt x="12160947" y="1271923"/>
                </a:lnTo>
                <a:cubicBezTo>
                  <a:pt x="12118083" y="1293449"/>
                  <a:pt x="12072360" y="1312882"/>
                  <a:pt x="12026448" y="1332123"/>
                </a:cubicBezTo>
                <a:cubicBezTo>
                  <a:pt x="12013114" y="1337649"/>
                  <a:pt x="11998443" y="1340697"/>
                  <a:pt x="11986443" y="1348126"/>
                </a:cubicBezTo>
                <a:cubicBezTo>
                  <a:pt x="11931195" y="1382036"/>
                  <a:pt x="11877664" y="1418614"/>
                  <a:pt x="11821656" y="1451191"/>
                </a:cubicBezTo>
                <a:cubicBezTo>
                  <a:pt x="11763931" y="1484910"/>
                  <a:pt x="11712304" y="1524726"/>
                  <a:pt x="11672489" y="1578639"/>
                </a:cubicBezTo>
                <a:cubicBezTo>
                  <a:pt x="11635529" y="1628743"/>
                  <a:pt x="11599714" y="1679607"/>
                  <a:pt x="11562947" y="1729900"/>
                </a:cubicBezTo>
                <a:cubicBezTo>
                  <a:pt x="11553613" y="1742665"/>
                  <a:pt x="11545039" y="1757715"/>
                  <a:pt x="11532275" y="1765907"/>
                </a:cubicBezTo>
                <a:cubicBezTo>
                  <a:pt x="11505795" y="1783052"/>
                  <a:pt x="11476838" y="1796959"/>
                  <a:pt x="11448453" y="1811057"/>
                </a:cubicBezTo>
                <a:cubicBezTo>
                  <a:pt x="11424069" y="1823059"/>
                  <a:pt x="11398160" y="1832011"/>
                  <a:pt x="11374346" y="1844966"/>
                </a:cubicBezTo>
                <a:cubicBezTo>
                  <a:pt x="11355296" y="1855255"/>
                  <a:pt x="11338339" y="1869543"/>
                  <a:pt x="11320623" y="1882497"/>
                </a:cubicBezTo>
                <a:cubicBezTo>
                  <a:pt x="11305192" y="1893736"/>
                  <a:pt x="11288238" y="1903452"/>
                  <a:pt x="11275283" y="1916978"/>
                </a:cubicBezTo>
                <a:cubicBezTo>
                  <a:pt x="11243658" y="1949745"/>
                  <a:pt x="11211843" y="1981940"/>
                  <a:pt x="11172600" y="2006136"/>
                </a:cubicBezTo>
                <a:cubicBezTo>
                  <a:pt x="11133927" y="2030138"/>
                  <a:pt x="11097350" y="2057001"/>
                  <a:pt x="11058869" y="2081386"/>
                </a:cubicBezTo>
                <a:cubicBezTo>
                  <a:pt x="11021146" y="2105199"/>
                  <a:pt x="10987046" y="2131297"/>
                  <a:pt x="10967423" y="2173591"/>
                </a:cubicBezTo>
                <a:cubicBezTo>
                  <a:pt x="10958661" y="2192259"/>
                  <a:pt x="10946279" y="2212644"/>
                  <a:pt x="10929704" y="2223503"/>
                </a:cubicBezTo>
                <a:cubicBezTo>
                  <a:pt x="10906081" y="2238934"/>
                  <a:pt x="10876171" y="2244459"/>
                  <a:pt x="10850453" y="2257603"/>
                </a:cubicBezTo>
                <a:cubicBezTo>
                  <a:pt x="10820162" y="2273034"/>
                  <a:pt x="10785111" y="2286370"/>
                  <a:pt x="10764534" y="2310945"/>
                </a:cubicBezTo>
                <a:cubicBezTo>
                  <a:pt x="10746246" y="2332855"/>
                  <a:pt x="10727767" y="2349999"/>
                  <a:pt x="10703573" y="2363905"/>
                </a:cubicBezTo>
                <a:cubicBezTo>
                  <a:pt x="10686617" y="2373622"/>
                  <a:pt x="10674046" y="2391338"/>
                  <a:pt x="10656519" y="2399340"/>
                </a:cubicBezTo>
                <a:cubicBezTo>
                  <a:pt x="10633467" y="2410009"/>
                  <a:pt x="10610225" y="2418391"/>
                  <a:pt x="10590031" y="2434966"/>
                </a:cubicBezTo>
                <a:cubicBezTo>
                  <a:pt x="10569075" y="2452110"/>
                  <a:pt x="10545263" y="2465636"/>
                  <a:pt x="10523354" y="2481639"/>
                </a:cubicBezTo>
                <a:cubicBezTo>
                  <a:pt x="10511734" y="2490211"/>
                  <a:pt x="10502208" y="2501451"/>
                  <a:pt x="10490969" y="2510406"/>
                </a:cubicBezTo>
                <a:cubicBezTo>
                  <a:pt x="10470394" y="2526788"/>
                  <a:pt x="10449438" y="2542791"/>
                  <a:pt x="10428291" y="2558222"/>
                </a:cubicBezTo>
                <a:cubicBezTo>
                  <a:pt x="10407146" y="2573655"/>
                  <a:pt x="10386952" y="2591561"/>
                  <a:pt x="10363709" y="2602801"/>
                </a:cubicBezTo>
                <a:cubicBezTo>
                  <a:pt x="10324086" y="2621851"/>
                  <a:pt x="10280840" y="2633282"/>
                  <a:pt x="10242357" y="2653857"/>
                </a:cubicBezTo>
                <a:cubicBezTo>
                  <a:pt x="10203304" y="2674811"/>
                  <a:pt x="10166536" y="2701103"/>
                  <a:pt x="10131863" y="2728915"/>
                </a:cubicBezTo>
                <a:cubicBezTo>
                  <a:pt x="10104430" y="2750824"/>
                  <a:pt x="10078713" y="2772543"/>
                  <a:pt x="10044230" y="2783782"/>
                </a:cubicBezTo>
                <a:cubicBezTo>
                  <a:pt x="10024990" y="2790070"/>
                  <a:pt x="10004797" y="2803786"/>
                  <a:pt x="9993175" y="2819789"/>
                </a:cubicBezTo>
                <a:cubicBezTo>
                  <a:pt x="9968027" y="2854649"/>
                  <a:pt x="9935832" y="2879226"/>
                  <a:pt x="9899446" y="2900182"/>
                </a:cubicBezTo>
                <a:cubicBezTo>
                  <a:pt x="9850865" y="2928376"/>
                  <a:pt x="9802858" y="2957143"/>
                  <a:pt x="9754088" y="2984766"/>
                </a:cubicBezTo>
                <a:cubicBezTo>
                  <a:pt x="9725323" y="3001151"/>
                  <a:pt x="9696749" y="3018485"/>
                  <a:pt x="9666265" y="3030488"/>
                </a:cubicBezTo>
                <a:cubicBezTo>
                  <a:pt x="9603971" y="3055255"/>
                  <a:pt x="9540152" y="3076399"/>
                  <a:pt x="9477283" y="3099451"/>
                </a:cubicBezTo>
                <a:cubicBezTo>
                  <a:pt x="9456709" y="3106880"/>
                  <a:pt x="9437278" y="3117549"/>
                  <a:pt x="9416321" y="3124026"/>
                </a:cubicBezTo>
                <a:cubicBezTo>
                  <a:pt x="9393650" y="3131075"/>
                  <a:pt x="9369267" y="3133171"/>
                  <a:pt x="9346597" y="3140219"/>
                </a:cubicBezTo>
                <a:cubicBezTo>
                  <a:pt x="9308875" y="3151840"/>
                  <a:pt x="9272298" y="3166701"/>
                  <a:pt x="9234579" y="3178511"/>
                </a:cubicBezTo>
                <a:cubicBezTo>
                  <a:pt x="9161805" y="3201182"/>
                  <a:pt x="9088840" y="3222899"/>
                  <a:pt x="9015878" y="3244426"/>
                </a:cubicBezTo>
                <a:cubicBezTo>
                  <a:pt x="9000257" y="3248999"/>
                  <a:pt x="8983301" y="3249570"/>
                  <a:pt x="8967871" y="3254523"/>
                </a:cubicBezTo>
                <a:cubicBezTo>
                  <a:pt x="8926911" y="3267859"/>
                  <a:pt x="8886142" y="3282336"/>
                  <a:pt x="8845565" y="3297007"/>
                </a:cubicBezTo>
                <a:cubicBezTo>
                  <a:pt x="8820990" y="3305961"/>
                  <a:pt x="8796985" y="3317009"/>
                  <a:pt x="8772219" y="3325582"/>
                </a:cubicBezTo>
                <a:cubicBezTo>
                  <a:pt x="8752407" y="3332440"/>
                  <a:pt x="8732023" y="3337774"/>
                  <a:pt x="8711448" y="3341966"/>
                </a:cubicBezTo>
                <a:cubicBezTo>
                  <a:pt x="8693731" y="3345586"/>
                  <a:pt x="8675253" y="3345203"/>
                  <a:pt x="8657726" y="3349586"/>
                </a:cubicBezTo>
                <a:cubicBezTo>
                  <a:pt x="8610288" y="3361397"/>
                  <a:pt x="8563425" y="3374733"/>
                  <a:pt x="8516369" y="3387305"/>
                </a:cubicBezTo>
                <a:cubicBezTo>
                  <a:pt x="8497511" y="3392259"/>
                  <a:pt x="8478269" y="3395880"/>
                  <a:pt x="8459979" y="3402166"/>
                </a:cubicBezTo>
                <a:cubicBezTo>
                  <a:pt x="8411019" y="3418741"/>
                  <a:pt x="8362822" y="3437599"/>
                  <a:pt x="8313671" y="3453222"/>
                </a:cubicBezTo>
                <a:cubicBezTo>
                  <a:pt x="8272903" y="3466176"/>
                  <a:pt x="8230992" y="3475510"/>
                  <a:pt x="8189651" y="3486941"/>
                </a:cubicBezTo>
                <a:cubicBezTo>
                  <a:pt x="8172124" y="3491895"/>
                  <a:pt x="8155359" y="3498943"/>
                  <a:pt x="8137835" y="3503134"/>
                </a:cubicBezTo>
                <a:cubicBezTo>
                  <a:pt x="8098590" y="3512659"/>
                  <a:pt x="8058774" y="3520659"/>
                  <a:pt x="8019339" y="3530186"/>
                </a:cubicBezTo>
                <a:cubicBezTo>
                  <a:pt x="7996859" y="3535710"/>
                  <a:pt x="7975142" y="3545617"/>
                  <a:pt x="7952280" y="3549237"/>
                </a:cubicBezTo>
                <a:cubicBezTo>
                  <a:pt x="7897987" y="3557809"/>
                  <a:pt x="7843311" y="3563905"/>
                  <a:pt x="7788636" y="3570763"/>
                </a:cubicBezTo>
                <a:cubicBezTo>
                  <a:pt x="7732247" y="3577811"/>
                  <a:pt x="7676047" y="3585242"/>
                  <a:pt x="7619655" y="3591528"/>
                </a:cubicBezTo>
                <a:cubicBezTo>
                  <a:pt x="7588795" y="3594768"/>
                  <a:pt x="7557742" y="3595338"/>
                  <a:pt x="7526880" y="3598386"/>
                </a:cubicBezTo>
                <a:cubicBezTo>
                  <a:pt x="7499828" y="3601055"/>
                  <a:pt x="7472967" y="3606007"/>
                  <a:pt x="7445916" y="3609247"/>
                </a:cubicBezTo>
                <a:cubicBezTo>
                  <a:pt x="7422483" y="3611913"/>
                  <a:pt x="7398860" y="3613437"/>
                  <a:pt x="7375428" y="3616105"/>
                </a:cubicBezTo>
                <a:cubicBezTo>
                  <a:pt x="7337899" y="3620485"/>
                  <a:pt x="7300559" y="3625439"/>
                  <a:pt x="7263220" y="3630011"/>
                </a:cubicBezTo>
                <a:cubicBezTo>
                  <a:pt x="7247599" y="3631726"/>
                  <a:pt x="7231214" y="3636488"/>
                  <a:pt x="7216547" y="3633632"/>
                </a:cubicBezTo>
                <a:cubicBezTo>
                  <a:pt x="7179587" y="3626391"/>
                  <a:pt x="7143199" y="3628487"/>
                  <a:pt x="7106432" y="3633440"/>
                </a:cubicBezTo>
                <a:cubicBezTo>
                  <a:pt x="7093860" y="3635155"/>
                  <a:pt x="7080334" y="3634774"/>
                  <a:pt x="7068141" y="3631536"/>
                </a:cubicBezTo>
                <a:cubicBezTo>
                  <a:pt x="7043184" y="3625057"/>
                  <a:pt x="7018991" y="3615913"/>
                  <a:pt x="6994415" y="3607913"/>
                </a:cubicBezTo>
                <a:cubicBezTo>
                  <a:pt x="6991747" y="3606961"/>
                  <a:pt x="6988509" y="3606769"/>
                  <a:pt x="6985653" y="3606199"/>
                </a:cubicBezTo>
                <a:cubicBezTo>
                  <a:pt x="6969457" y="3602959"/>
                  <a:pt x="6953457" y="3599720"/>
                  <a:pt x="6937263" y="3596863"/>
                </a:cubicBezTo>
                <a:cubicBezTo>
                  <a:pt x="6928501" y="3595338"/>
                  <a:pt x="6919547" y="3595149"/>
                  <a:pt x="6910782" y="3593814"/>
                </a:cubicBezTo>
                <a:cubicBezTo>
                  <a:pt x="6876872" y="3588480"/>
                  <a:pt x="6839534" y="3597434"/>
                  <a:pt x="6810195" y="3574384"/>
                </a:cubicBezTo>
                <a:cubicBezTo>
                  <a:pt x="6791144" y="3559523"/>
                  <a:pt x="6772665" y="3562953"/>
                  <a:pt x="6752283" y="3565239"/>
                </a:cubicBezTo>
                <a:cubicBezTo>
                  <a:pt x="6736851" y="3566953"/>
                  <a:pt x="6721038" y="3566382"/>
                  <a:pt x="6705417" y="3566574"/>
                </a:cubicBezTo>
                <a:cubicBezTo>
                  <a:pt x="6677984" y="3567143"/>
                  <a:pt x="6650551" y="3567335"/>
                  <a:pt x="6623118" y="3568287"/>
                </a:cubicBezTo>
                <a:cubicBezTo>
                  <a:pt x="6614353" y="3568667"/>
                  <a:pt x="6605401" y="3573432"/>
                  <a:pt x="6596828" y="3572670"/>
                </a:cubicBezTo>
                <a:cubicBezTo>
                  <a:pt x="6557201" y="3569049"/>
                  <a:pt x="6517576" y="3563334"/>
                  <a:pt x="6477951" y="3560095"/>
                </a:cubicBezTo>
                <a:cubicBezTo>
                  <a:pt x="6455472" y="3558191"/>
                  <a:pt x="6432420" y="3561809"/>
                  <a:pt x="6410131" y="3559143"/>
                </a:cubicBezTo>
                <a:cubicBezTo>
                  <a:pt x="6384414" y="3556095"/>
                  <a:pt x="6359268" y="3548285"/>
                  <a:pt x="6333739" y="3543520"/>
                </a:cubicBezTo>
                <a:cubicBezTo>
                  <a:pt x="6326691" y="3542189"/>
                  <a:pt x="6318880" y="3543903"/>
                  <a:pt x="6311449" y="3544282"/>
                </a:cubicBezTo>
                <a:cubicBezTo>
                  <a:pt x="6303068" y="3544664"/>
                  <a:pt x="6294876" y="3545426"/>
                  <a:pt x="6286493" y="3545617"/>
                </a:cubicBezTo>
                <a:cubicBezTo>
                  <a:pt x="6260964" y="3545999"/>
                  <a:pt x="6235437" y="3545426"/>
                  <a:pt x="6209909" y="3546761"/>
                </a:cubicBezTo>
                <a:cubicBezTo>
                  <a:pt x="6194288" y="3547522"/>
                  <a:pt x="6177905" y="3555333"/>
                  <a:pt x="6163425" y="3552474"/>
                </a:cubicBezTo>
                <a:cubicBezTo>
                  <a:pt x="6133897" y="3546951"/>
                  <a:pt x="6104368" y="3559333"/>
                  <a:pt x="6074842" y="3549047"/>
                </a:cubicBezTo>
                <a:cubicBezTo>
                  <a:pt x="6065695" y="3545999"/>
                  <a:pt x="6053124" y="3553619"/>
                  <a:pt x="6042072" y="3553999"/>
                </a:cubicBezTo>
                <a:cubicBezTo>
                  <a:pt x="6014449" y="3554951"/>
                  <a:pt x="5986828" y="3554761"/>
                  <a:pt x="5959204" y="3554571"/>
                </a:cubicBezTo>
                <a:cubicBezTo>
                  <a:pt x="5934438" y="3554381"/>
                  <a:pt x="5908719" y="3557047"/>
                  <a:pt x="5884906" y="3551713"/>
                </a:cubicBezTo>
                <a:cubicBezTo>
                  <a:pt x="5859949" y="3545999"/>
                  <a:pt x="5837472" y="3546761"/>
                  <a:pt x="5813276" y="3553237"/>
                </a:cubicBezTo>
                <a:cubicBezTo>
                  <a:pt x="5796702" y="3557619"/>
                  <a:pt x="5779174" y="3558191"/>
                  <a:pt x="5762029" y="3559523"/>
                </a:cubicBezTo>
                <a:cubicBezTo>
                  <a:pt x="5743551" y="3561047"/>
                  <a:pt x="5723166" y="3557047"/>
                  <a:pt x="5706401" y="3563334"/>
                </a:cubicBezTo>
                <a:cubicBezTo>
                  <a:pt x="5656488" y="3582003"/>
                  <a:pt x="5605244" y="3586003"/>
                  <a:pt x="5553045" y="3586003"/>
                </a:cubicBezTo>
                <a:cubicBezTo>
                  <a:pt x="5543518" y="3586003"/>
                  <a:pt x="5533802" y="3583338"/>
                  <a:pt x="5524660" y="3580480"/>
                </a:cubicBezTo>
                <a:cubicBezTo>
                  <a:pt x="5471316" y="3563334"/>
                  <a:pt x="5417784" y="3564857"/>
                  <a:pt x="5363491" y="3575336"/>
                </a:cubicBezTo>
                <a:cubicBezTo>
                  <a:pt x="5352250" y="3577622"/>
                  <a:pt x="5339677" y="3578003"/>
                  <a:pt x="5328438" y="3575718"/>
                </a:cubicBezTo>
                <a:cubicBezTo>
                  <a:pt x="5296812" y="3569049"/>
                  <a:pt x="5266141" y="3557999"/>
                  <a:pt x="5234326" y="3553237"/>
                </a:cubicBezTo>
                <a:cubicBezTo>
                  <a:pt x="5181748" y="3545426"/>
                  <a:pt x="5136216" y="3571715"/>
                  <a:pt x="5089162" y="3588862"/>
                </a:cubicBezTo>
                <a:cubicBezTo>
                  <a:pt x="5044391" y="3605055"/>
                  <a:pt x="5006292" y="3641632"/>
                  <a:pt x="4953328" y="3633440"/>
                </a:cubicBezTo>
                <a:cubicBezTo>
                  <a:pt x="4947996" y="3632678"/>
                  <a:pt x="4942089" y="3637822"/>
                  <a:pt x="4936184" y="3639155"/>
                </a:cubicBezTo>
                <a:cubicBezTo>
                  <a:pt x="4919991" y="3642776"/>
                  <a:pt x="4903799" y="3647155"/>
                  <a:pt x="4887415" y="3648872"/>
                </a:cubicBezTo>
                <a:cubicBezTo>
                  <a:pt x="4867412" y="3651158"/>
                  <a:pt x="4847027" y="3650397"/>
                  <a:pt x="4827024" y="3652301"/>
                </a:cubicBezTo>
                <a:cubicBezTo>
                  <a:pt x="4814166" y="3653444"/>
                  <a:pt x="4801401" y="3655539"/>
                  <a:pt x="4788661" y="3657349"/>
                </a:cubicBezTo>
                <a:lnTo>
                  <a:pt x="4785776" y="3657600"/>
                </a:lnTo>
                <a:lnTo>
                  <a:pt x="4726469" y="3657600"/>
                </a:lnTo>
                <a:lnTo>
                  <a:pt x="4719697" y="3656730"/>
                </a:lnTo>
                <a:cubicBezTo>
                  <a:pt x="4709482" y="3654539"/>
                  <a:pt x="4699289" y="3651920"/>
                  <a:pt x="4689098" y="3650205"/>
                </a:cubicBezTo>
                <a:cubicBezTo>
                  <a:pt x="4660331" y="3645442"/>
                  <a:pt x="4628705" y="3646776"/>
                  <a:pt x="4603368" y="3634584"/>
                </a:cubicBezTo>
                <a:cubicBezTo>
                  <a:pt x="4576318" y="3621629"/>
                  <a:pt x="4550599" y="3615723"/>
                  <a:pt x="4522596" y="3619723"/>
                </a:cubicBezTo>
                <a:cubicBezTo>
                  <a:pt x="4513260" y="3621057"/>
                  <a:pt x="4501257" y="3629059"/>
                  <a:pt x="4497068" y="3637249"/>
                </a:cubicBezTo>
                <a:cubicBezTo>
                  <a:pt x="4487731" y="3655538"/>
                  <a:pt x="4474969" y="3658778"/>
                  <a:pt x="4457632" y="3652490"/>
                </a:cubicBezTo>
                <a:cubicBezTo>
                  <a:pt x="4442581" y="3647155"/>
                  <a:pt x="4424104" y="3644490"/>
                  <a:pt x="4413817" y="3634201"/>
                </a:cubicBezTo>
                <a:cubicBezTo>
                  <a:pt x="4384668" y="3605055"/>
                  <a:pt x="4347518" y="3604103"/>
                  <a:pt x="4311323" y="3596293"/>
                </a:cubicBezTo>
                <a:cubicBezTo>
                  <a:pt x="4289227" y="3591528"/>
                  <a:pt x="4268649" y="3591338"/>
                  <a:pt x="4246551" y="3594576"/>
                </a:cubicBezTo>
                <a:cubicBezTo>
                  <a:pt x="4198546" y="3601816"/>
                  <a:pt x="4151870" y="3591528"/>
                  <a:pt x="4105766" y="3578384"/>
                </a:cubicBezTo>
                <a:cubicBezTo>
                  <a:pt x="4075285" y="3569622"/>
                  <a:pt x="4044043" y="3564287"/>
                  <a:pt x="4013753" y="3555333"/>
                </a:cubicBezTo>
                <a:cubicBezTo>
                  <a:pt x="3991083" y="3548474"/>
                  <a:pt x="3968414" y="3540282"/>
                  <a:pt x="3947648" y="3529234"/>
                </a:cubicBezTo>
                <a:cubicBezTo>
                  <a:pt x="3917546" y="3513040"/>
                  <a:pt x="3891259" y="3488655"/>
                  <a:pt x="3852966" y="3495133"/>
                </a:cubicBezTo>
                <a:cubicBezTo>
                  <a:pt x="3819245" y="3500847"/>
                  <a:pt x="3788766" y="3488847"/>
                  <a:pt x="3757902" y="3477416"/>
                </a:cubicBezTo>
                <a:cubicBezTo>
                  <a:pt x="3735231" y="3469034"/>
                  <a:pt x="3712565" y="3460459"/>
                  <a:pt x="3689131" y="3455126"/>
                </a:cubicBezTo>
                <a:cubicBezTo>
                  <a:pt x="3661315" y="3448839"/>
                  <a:pt x="3629882" y="3451507"/>
                  <a:pt x="3605116" y="3439885"/>
                </a:cubicBezTo>
                <a:cubicBezTo>
                  <a:pt x="3579206" y="3427693"/>
                  <a:pt x="3557682" y="3435885"/>
                  <a:pt x="3534629" y="3439315"/>
                </a:cubicBezTo>
                <a:cubicBezTo>
                  <a:pt x="3497862" y="3444649"/>
                  <a:pt x="3461282" y="3454555"/>
                  <a:pt x="3424135" y="3441982"/>
                </a:cubicBezTo>
                <a:cubicBezTo>
                  <a:pt x="3378986" y="3426741"/>
                  <a:pt x="3334216" y="3410358"/>
                  <a:pt x="3288877" y="3395880"/>
                </a:cubicBezTo>
                <a:cubicBezTo>
                  <a:pt x="3271348" y="3390353"/>
                  <a:pt x="3252492" y="3388067"/>
                  <a:pt x="3234202" y="3385591"/>
                </a:cubicBezTo>
                <a:cubicBezTo>
                  <a:pt x="3216867" y="3383495"/>
                  <a:pt x="3196102" y="3388830"/>
                  <a:pt x="3182763" y="3380829"/>
                </a:cubicBezTo>
                <a:cubicBezTo>
                  <a:pt x="3148472" y="3360255"/>
                  <a:pt x="3113231" y="3350158"/>
                  <a:pt x="3073604" y="3350158"/>
                </a:cubicBezTo>
                <a:cubicBezTo>
                  <a:pt x="3058743" y="3350158"/>
                  <a:pt x="3044264" y="3341584"/>
                  <a:pt x="3029216" y="3340059"/>
                </a:cubicBezTo>
                <a:cubicBezTo>
                  <a:pt x="3008639" y="3338155"/>
                  <a:pt x="2985016" y="3333011"/>
                  <a:pt x="2967110" y="3340251"/>
                </a:cubicBezTo>
                <a:cubicBezTo>
                  <a:pt x="2925008" y="3357397"/>
                  <a:pt x="2890910" y="3343107"/>
                  <a:pt x="2854140" y="3326153"/>
                </a:cubicBezTo>
                <a:cubicBezTo>
                  <a:pt x="2817943" y="3309389"/>
                  <a:pt x="2779842" y="3296055"/>
                  <a:pt x="2741360" y="3285003"/>
                </a:cubicBezTo>
                <a:cubicBezTo>
                  <a:pt x="2726882" y="3281003"/>
                  <a:pt x="2709548" y="3287672"/>
                  <a:pt x="2693543" y="3289005"/>
                </a:cubicBezTo>
                <a:cubicBezTo>
                  <a:pt x="2687827" y="3289386"/>
                  <a:pt x="2681540" y="3289958"/>
                  <a:pt x="2676398" y="3288053"/>
                </a:cubicBezTo>
                <a:cubicBezTo>
                  <a:pt x="2626677" y="3269763"/>
                  <a:pt x="2576191" y="3255857"/>
                  <a:pt x="2522279" y="3265382"/>
                </a:cubicBezTo>
                <a:cubicBezTo>
                  <a:pt x="2517327" y="3266335"/>
                  <a:pt x="2511800" y="3264239"/>
                  <a:pt x="2506847" y="3262905"/>
                </a:cubicBezTo>
                <a:cubicBezTo>
                  <a:pt x="2482652" y="3256047"/>
                  <a:pt x="2459029" y="3245189"/>
                  <a:pt x="2434456" y="3242712"/>
                </a:cubicBezTo>
                <a:cubicBezTo>
                  <a:pt x="2373874" y="3236616"/>
                  <a:pt x="2312915" y="3234138"/>
                  <a:pt x="2251948" y="3230138"/>
                </a:cubicBezTo>
                <a:cubicBezTo>
                  <a:pt x="2248138" y="3229949"/>
                  <a:pt x="2244137" y="3229949"/>
                  <a:pt x="2240710" y="3228614"/>
                </a:cubicBezTo>
                <a:cubicBezTo>
                  <a:pt x="2218229" y="3220422"/>
                  <a:pt x="2198608" y="3223090"/>
                  <a:pt x="2179556" y="3238711"/>
                </a:cubicBezTo>
                <a:cubicBezTo>
                  <a:pt x="2171173" y="3245569"/>
                  <a:pt x="2159743" y="3249189"/>
                  <a:pt x="2149267" y="3252999"/>
                </a:cubicBezTo>
                <a:cubicBezTo>
                  <a:pt x="2133834" y="3258715"/>
                  <a:pt x="2118023" y="3264239"/>
                  <a:pt x="2102021" y="3267859"/>
                </a:cubicBezTo>
                <a:cubicBezTo>
                  <a:pt x="2086208" y="3271288"/>
                  <a:pt x="2069254" y="3276049"/>
                  <a:pt x="2054013" y="3273384"/>
                </a:cubicBezTo>
                <a:cubicBezTo>
                  <a:pt x="2026581" y="3268622"/>
                  <a:pt x="2000479" y="3257953"/>
                  <a:pt x="1973429" y="3250903"/>
                </a:cubicBezTo>
                <a:cubicBezTo>
                  <a:pt x="1964094" y="3248426"/>
                  <a:pt x="1953806" y="3248809"/>
                  <a:pt x="1944092" y="3248617"/>
                </a:cubicBezTo>
                <a:cubicBezTo>
                  <a:pt x="1921800" y="3248047"/>
                  <a:pt x="1898940" y="3253571"/>
                  <a:pt x="1878748" y="3237759"/>
                </a:cubicBezTo>
                <a:cubicBezTo>
                  <a:pt x="1860079" y="3222899"/>
                  <a:pt x="1841216" y="3227280"/>
                  <a:pt x="1821596" y="3238520"/>
                </a:cubicBezTo>
                <a:cubicBezTo>
                  <a:pt x="1807497" y="3246522"/>
                  <a:pt x="1791496" y="3252809"/>
                  <a:pt x="1775684" y="3255857"/>
                </a:cubicBezTo>
                <a:cubicBezTo>
                  <a:pt x="1753965" y="3260047"/>
                  <a:pt x="1732439" y="3261763"/>
                  <a:pt x="1709006" y="3259285"/>
                </a:cubicBezTo>
                <a:cubicBezTo>
                  <a:pt x="1692431" y="3257571"/>
                  <a:pt x="1678904" y="3256809"/>
                  <a:pt x="1665950" y="3246713"/>
                </a:cubicBezTo>
                <a:cubicBezTo>
                  <a:pt x="1663856" y="3245189"/>
                  <a:pt x="1660046" y="3244807"/>
                  <a:pt x="1657188" y="3244999"/>
                </a:cubicBezTo>
                <a:cubicBezTo>
                  <a:pt x="1619658" y="3248237"/>
                  <a:pt x="1582510" y="3246522"/>
                  <a:pt x="1544598" y="3244234"/>
                </a:cubicBezTo>
                <a:cubicBezTo>
                  <a:pt x="1496403" y="3241189"/>
                  <a:pt x="1445725" y="3250141"/>
                  <a:pt x="1404006" y="3282146"/>
                </a:cubicBezTo>
                <a:cubicBezTo>
                  <a:pt x="1397909" y="3286910"/>
                  <a:pt x="1388765" y="3289005"/>
                  <a:pt x="1380762" y="3290149"/>
                </a:cubicBezTo>
                <a:cubicBezTo>
                  <a:pt x="1343044" y="3295101"/>
                  <a:pt x="1305132" y="3298530"/>
                  <a:pt x="1267411" y="3304055"/>
                </a:cubicBezTo>
                <a:cubicBezTo>
                  <a:pt x="1246837" y="3307103"/>
                  <a:pt x="1225310" y="3309770"/>
                  <a:pt x="1206641" y="3318153"/>
                </a:cubicBezTo>
                <a:cubicBezTo>
                  <a:pt x="1188354" y="3326343"/>
                  <a:pt x="1173681" y="3336059"/>
                  <a:pt x="1162823" y="3318915"/>
                </a:cubicBezTo>
                <a:cubicBezTo>
                  <a:pt x="1143394" y="3328059"/>
                  <a:pt x="1126437" y="3335680"/>
                  <a:pt x="1109865" y="3343870"/>
                </a:cubicBezTo>
                <a:cubicBezTo>
                  <a:pt x="1103767" y="3346918"/>
                  <a:pt x="1098623" y="3351872"/>
                  <a:pt x="1092527" y="3354730"/>
                </a:cubicBezTo>
                <a:cubicBezTo>
                  <a:pt x="1086048" y="3357778"/>
                  <a:pt x="1078810" y="3359682"/>
                  <a:pt x="1071762" y="3361207"/>
                </a:cubicBezTo>
                <a:cubicBezTo>
                  <a:pt x="1040327" y="3368065"/>
                  <a:pt x="1008894" y="3374351"/>
                  <a:pt x="977653" y="3381782"/>
                </a:cubicBezTo>
                <a:cubicBezTo>
                  <a:pt x="971554" y="3383305"/>
                  <a:pt x="966411" y="3389401"/>
                  <a:pt x="960887" y="3393401"/>
                </a:cubicBezTo>
                <a:cubicBezTo>
                  <a:pt x="957266" y="3396070"/>
                  <a:pt x="953648" y="3400070"/>
                  <a:pt x="949646" y="3400642"/>
                </a:cubicBezTo>
                <a:cubicBezTo>
                  <a:pt x="919165" y="3405214"/>
                  <a:pt x="888877" y="3410549"/>
                  <a:pt x="858205" y="3412834"/>
                </a:cubicBezTo>
                <a:cubicBezTo>
                  <a:pt x="832486" y="3414738"/>
                  <a:pt x="807719" y="3414168"/>
                  <a:pt x="801053" y="3447315"/>
                </a:cubicBezTo>
                <a:cubicBezTo>
                  <a:pt x="799909" y="3453032"/>
                  <a:pt x="791717" y="3459128"/>
                  <a:pt x="785432" y="3461984"/>
                </a:cubicBezTo>
                <a:cubicBezTo>
                  <a:pt x="767524" y="3470176"/>
                  <a:pt x="748471" y="3475701"/>
                  <a:pt x="730754" y="3484082"/>
                </a:cubicBezTo>
                <a:cubicBezTo>
                  <a:pt x="672650" y="3512088"/>
                  <a:pt x="611880" y="3529805"/>
                  <a:pt x="546917" y="3526566"/>
                </a:cubicBezTo>
                <a:cubicBezTo>
                  <a:pt x="526724" y="3525614"/>
                  <a:pt x="507102" y="3515326"/>
                  <a:pt x="494337" y="3511515"/>
                </a:cubicBezTo>
                <a:cubicBezTo>
                  <a:pt x="457572" y="3526566"/>
                  <a:pt x="426709" y="3541045"/>
                  <a:pt x="394511" y="3551903"/>
                </a:cubicBezTo>
                <a:cubicBezTo>
                  <a:pt x="366127" y="3561619"/>
                  <a:pt x="336408" y="3567715"/>
                  <a:pt x="307259" y="3574763"/>
                </a:cubicBezTo>
                <a:cubicBezTo>
                  <a:pt x="296590" y="3577432"/>
                  <a:pt x="285732" y="3578955"/>
                  <a:pt x="274873" y="3580290"/>
                </a:cubicBezTo>
                <a:cubicBezTo>
                  <a:pt x="240965" y="3584480"/>
                  <a:pt x="205529" y="3574384"/>
                  <a:pt x="172384" y="3590386"/>
                </a:cubicBezTo>
                <a:cubicBezTo>
                  <a:pt x="155046" y="3598768"/>
                  <a:pt x="137898" y="3608865"/>
                  <a:pt x="119613" y="3613247"/>
                </a:cubicBezTo>
                <a:cubicBezTo>
                  <a:pt x="99990" y="3618009"/>
                  <a:pt x="80794" y="3625439"/>
                  <a:pt x="61197" y="3630750"/>
                </a:cubicBezTo>
                <a:lnTo>
                  <a:pt x="544" y="3635521"/>
                </a:lnTo>
                <a:lnTo>
                  <a:pt x="544" y="3508282"/>
                </a:lnTo>
                <a:lnTo>
                  <a:pt x="0" y="3508282"/>
                </a:lnTo>
                <a:close/>
              </a:path>
            </a:pathLst>
          </a:custGeom>
          <a:effectLst>
            <a:outerShdw blurRad="381000" dist="152400" dir="5400000" algn="t" rotWithShape="0">
              <a:prstClr val="black">
                <a:alpha val="20000"/>
              </a:prstClr>
            </a:outerShdw>
          </a:effectLst>
        </p:spPr>
      </p:pic>
      <p:grpSp>
        <p:nvGrpSpPr>
          <p:cNvPr id="12" name="Group 11">
            <a:extLst>
              <a:ext uri="{FF2B5EF4-FFF2-40B4-BE49-F238E27FC236}">
                <a16:creationId xmlns:a16="http://schemas.microsoft.com/office/drawing/2014/main" id="{4252769E-B9F0-4068-A645-5BBEF16E9C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 y="857610"/>
            <a:ext cx="10972311" cy="2849976"/>
            <a:chOff x="476" y="-3923157"/>
            <a:chExt cx="10667524" cy="2493729"/>
          </a:xfrm>
        </p:grpSpPr>
        <p:sp>
          <p:nvSpPr>
            <p:cNvPr id="13" name="Freeform: Shape 12">
              <a:extLst>
                <a:ext uri="{FF2B5EF4-FFF2-40B4-BE49-F238E27FC236}">
                  <a16:creationId xmlns:a16="http://schemas.microsoft.com/office/drawing/2014/main" id="{1E12D6AD-7096-45BB-9C02-468B2704C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6"/>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9953252-97DE-4766-B2F6-E4FDA2FDA6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7"/>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1496851583"/>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090" y="-4763"/>
            <a:ext cx="3000374"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C42C47-4079-65DF-4CF3-3E019725A179}"/>
              </a:ext>
            </a:extLst>
          </p:cNvPr>
          <p:cNvSpPr>
            <a:spLocks noGrp="1"/>
          </p:cNvSpPr>
          <p:nvPr>
            <p:ph type="title"/>
          </p:nvPr>
        </p:nvSpPr>
        <p:spPr>
          <a:xfrm>
            <a:off x="925830" y="190501"/>
            <a:ext cx="2597467" cy="2486024"/>
          </a:xfrm>
          <a:noFill/>
        </p:spPr>
        <p:txBody>
          <a:bodyPr vert="horz" lIns="91440" tIns="45720" rIns="91440" bIns="45720" rtlCol="0" anchor="ctr">
            <a:normAutofit/>
          </a:bodyPr>
          <a:lstStyle/>
          <a:p>
            <a:pPr algn="ctr" defTabSz="914400"/>
            <a:r>
              <a:rPr lang="en-US" sz="3400" dirty="0">
                <a:solidFill>
                  <a:schemeClr val="bg1"/>
                </a:solidFill>
              </a:rPr>
              <a:t>People today are not saying Jesus said…</a:t>
            </a:r>
          </a:p>
        </p:txBody>
      </p:sp>
      <p:sp>
        <p:nvSpPr>
          <p:cNvPr id="4" name="TextBox 3">
            <a:extLst>
              <a:ext uri="{FF2B5EF4-FFF2-40B4-BE49-F238E27FC236}">
                <a16:creationId xmlns:a16="http://schemas.microsoft.com/office/drawing/2014/main" id="{7CC44F72-56CB-BD85-459D-BA77FF09009A}"/>
              </a:ext>
            </a:extLst>
          </p:cNvPr>
          <p:cNvSpPr txBox="1"/>
          <p:nvPr/>
        </p:nvSpPr>
        <p:spPr>
          <a:xfrm>
            <a:off x="4295604" y="1433513"/>
            <a:ext cx="4656485" cy="5632311"/>
          </a:xfrm>
          <a:prstGeom prst="rect">
            <a:avLst/>
          </a:prstGeom>
          <a:noFill/>
        </p:spPr>
        <p:txBody>
          <a:bodyPr wrap="square" rtlCol="0">
            <a:spAutoFit/>
          </a:bodyPr>
          <a:lstStyle/>
          <a:p>
            <a:r>
              <a:rPr lang="en-US" baseline="30000" dirty="0"/>
              <a:t>31 </a:t>
            </a:r>
            <a:r>
              <a:rPr lang="en-US" dirty="0"/>
              <a:t>“When the Son of Man comes in His glory, and all the holy angels with Him, then He will sit on the throne of His glory. </a:t>
            </a:r>
            <a:r>
              <a:rPr lang="en-US" baseline="30000" dirty="0"/>
              <a:t>32 </a:t>
            </a:r>
            <a:r>
              <a:rPr lang="en-US" dirty="0"/>
              <a:t>All the nations will be gathered before Him, and He will separate them one from another, as a shepherd divides </a:t>
            </a:r>
            <a:r>
              <a:rPr lang="en-US" i="1" dirty="0"/>
              <a:t>his</a:t>
            </a:r>
            <a:r>
              <a:rPr lang="en-US" dirty="0"/>
              <a:t> sheep from the goats. </a:t>
            </a:r>
            <a:r>
              <a:rPr lang="en-US" baseline="30000" dirty="0"/>
              <a:t>33 </a:t>
            </a:r>
            <a:r>
              <a:rPr lang="en-US" dirty="0"/>
              <a:t>And He will set the sheep on His right hand, but the goats on the left. </a:t>
            </a:r>
            <a:r>
              <a:rPr lang="en-US" baseline="30000" dirty="0"/>
              <a:t>34 </a:t>
            </a:r>
            <a:r>
              <a:rPr lang="en-US" dirty="0"/>
              <a:t>Then the King will say to those on His right hand, ‘Come, you blessed of My Father, inherit the kingdom prepared for you from the foundation of the world:…</a:t>
            </a:r>
            <a:r>
              <a:rPr lang="en-US" baseline="30000" dirty="0"/>
              <a:t>41 </a:t>
            </a:r>
            <a:r>
              <a:rPr lang="en-US" dirty="0"/>
              <a:t>“Then He will also say to those on the left hand, ‘Depart from Me, you cursed, into the everlasting fire prepared for the devil and his angels:…</a:t>
            </a:r>
            <a:r>
              <a:rPr lang="en-US" baseline="30000" dirty="0"/>
              <a:t>46 </a:t>
            </a:r>
            <a:r>
              <a:rPr lang="en-US" dirty="0"/>
              <a:t>And these will go away into everlasting punishment, but the righteous into eternal life.”</a:t>
            </a:r>
          </a:p>
          <a:p>
            <a:r>
              <a:rPr lang="en-US" dirty="0"/>
              <a:t> (</a:t>
            </a:r>
            <a:r>
              <a:rPr lang="en-US" b="1" dirty="0"/>
              <a:t>Mt. 25:31-34, 41, 46</a:t>
            </a:r>
            <a:r>
              <a:rPr lang="en-US" dirty="0"/>
              <a:t>)</a:t>
            </a:r>
          </a:p>
          <a:p>
            <a:endParaRPr lang="en-US" dirty="0"/>
          </a:p>
          <a:p>
            <a:endParaRPr lang="en-US" dirty="0"/>
          </a:p>
          <a:p>
            <a:pPr marR="0" lvl="1">
              <a:spcBef>
                <a:spcPts val="0"/>
              </a:spcBef>
              <a:spcAft>
                <a:spcPts val="0"/>
              </a:spcAft>
              <a:tabLst>
                <a:tab pos="914400" algn="l"/>
              </a:tabLst>
            </a:pPr>
            <a:endParaRPr lang="en-US" dirty="0">
              <a:effectLst/>
              <a:latin typeface="Calibri "/>
              <a:ea typeface="Times New Roman" panose="02020603050405020304" pitchFamily="18" charset="0"/>
            </a:endParaRPr>
          </a:p>
        </p:txBody>
      </p:sp>
    </p:spTree>
    <p:extLst>
      <p:ext uri="{BB962C8B-B14F-4D97-AF65-F5344CB8AC3E}">
        <p14:creationId xmlns:p14="http://schemas.microsoft.com/office/powerpoint/2010/main" val="4118943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right)">
                                      <p:cBhvr>
                                        <p:cTn id="7" dur="500"/>
                                        <p:tgtEl>
                                          <p:spTgt spid="4">
                                            <p:txEl>
                                              <p:pRg st="0" end="0"/>
                                            </p:txEl>
                                          </p:spTgt>
                                        </p:tgtEl>
                                      </p:cBhvr>
                                    </p:animEffect>
                                  </p:childTnLst>
                                </p:cTn>
                              </p:par>
                              <p:par>
                                <p:cTn id="8" presetID="22" presetClass="entr" presetSubtype="2"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right)">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090" y="-4763"/>
            <a:ext cx="3000374"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C42C47-4079-65DF-4CF3-3E019725A179}"/>
              </a:ext>
            </a:extLst>
          </p:cNvPr>
          <p:cNvSpPr>
            <a:spLocks noGrp="1"/>
          </p:cNvSpPr>
          <p:nvPr>
            <p:ph type="title"/>
          </p:nvPr>
        </p:nvSpPr>
        <p:spPr>
          <a:xfrm>
            <a:off x="925830" y="190501"/>
            <a:ext cx="2597467" cy="2486024"/>
          </a:xfrm>
          <a:noFill/>
        </p:spPr>
        <p:txBody>
          <a:bodyPr vert="horz" lIns="91440" tIns="45720" rIns="91440" bIns="45720" rtlCol="0" anchor="ctr">
            <a:normAutofit/>
          </a:bodyPr>
          <a:lstStyle/>
          <a:p>
            <a:pPr algn="ctr" defTabSz="914400"/>
            <a:r>
              <a:rPr lang="en-US" sz="3400" dirty="0">
                <a:solidFill>
                  <a:schemeClr val="bg1"/>
                </a:solidFill>
              </a:rPr>
              <a:t>People today are not saying Jesus said…</a:t>
            </a:r>
          </a:p>
        </p:txBody>
      </p:sp>
      <p:sp>
        <p:nvSpPr>
          <p:cNvPr id="4" name="TextBox 3">
            <a:extLst>
              <a:ext uri="{FF2B5EF4-FFF2-40B4-BE49-F238E27FC236}">
                <a16:creationId xmlns:a16="http://schemas.microsoft.com/office/drawing/2014/main" id="{7CC44F72-56CB-BD85-459D-BA77FF09009A}"/>
              </a:ext>
            </a:extLst>
          </p:cNvPr>
          <p:cNvSpPr txBox="1"/>
          <p:nvPr/>
        </p:nvSpPr>
        <p:spPr>
          <a:xfrm>
            <a:off x="4295604" y="1433513"/>
            <a:ext cx="4780663" cy="1477328"/>
          </a:xfrm>
          <a:prstGeom prst="rect">
            <a:avLst/>
          </a:prstGeom>
          <a:noFill/>
        </p:spPr>
        <p:txBody>
          <a:bodyPr wrap="square" rtlCol="0">
            <a:spAutoFit/>
          </a:bodyPr>
          <a:lstStyle/>
          <a:p>
            <a:r>
              <a:rPr lang="en-US" baseline="30000" dirty="0"/>
              <a:t>16 </a:t>
            </a:r>
            <a:r>
              <a:rPr lang="en-US" dirty="0"/>
              <a:t>He who believes and is baptized will be saved; but he who does not believe will be condemned. </a:t>
            </a:r>
          </a:p>
          <a:p>
            <a:r>
              <a:rPr lang="en-US" dirty="0"/>
              <a:t>(</a:t>
            </a:r>
            <a:r>
              <a:rPr lang="en-US" b="1" i="1" dirty="0"/>
              <a:t>Mk 16:16</a:t>
            </a:r>
            <a:r>
              <a:rPr lang="en-US" dirty="0"/>
              <a:t>)</a:t>
            </a:r>
          </a:p>
          <a:p>
            <a:endParaRPr lang="en-US" dirty="0"/>
          </a:p>
          <a:p>
            <a:pPr marR="0" lvl="1">
              <a:spcBef>
                <a:spcPts val="0"/>
              </a:spcBef>
              <a:spcAft>
                <a:spcPts val="0"/>
              </a:spcAft>
              <a:tabLst>
                <a:tab pos="914400" algn="l"/>
              </a:tabLst>
            </a:pPr>
            <a:endParaRPr lang="en-US" dirty="0">
              <a:effectLst/>
              <a:latin typeface="Calibri "/>
              <a:ea typeface="Times New Roman" panose="02020603050405020304" pitchFamily="18" charset="0"/>
            </a:endParaRPr>
          </a:p>
        </p:txBody>
      </p:sp>
    </p:spTree>
    <p:extLst>
      <p:ext uri="{BB962C8B-B14F-4D97-AF65-F5344CB8AC3E}">
        <p14:creationId xmlns:p14="http://schemas.microsoft.com/office/powerpoint/2010/main" val="240102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right)">
                                      <p:cBhvr>
                                        <p:cTn id="7" dur="500"/>
                                        <p:tgtEl>
                                          <p:spTgt spid="4">
                                            <p:txEl>
                                              <p:pRg st="0" end="0"/>
                                            </p:txEl>
                                          </p:spTgt>
                                        </p:tgtEl>
                                      </p:cBhvr>
                                    </p:animEffect>
                                  </p:childTnLst>
                                </p:cTn>
                              </p:par>
                              <p:par>
                                <p:cTn id="8" presetID="22" presetClass="entr" presetSubtype="2"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right)">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090" y="-4763"/>
            <a:ext cx="3000374"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C42C47-4079-65DF-4CF3-3E019725A179}"/>
              </a:ext>
            </a:extLst>
          </p:cNvPr>
          <p:cNvSpPr>
            <a:spLocks noGrp="1"/>
          </p:cNvSpPr>
          <p:nvPr>
            <p:ph type="title"/>
          </p:nvPr>
        </p:nvSpPr>
        <p:spPr>
          <a:xfrm>
            <a:off x="925830" y="190501"/>
            <a:ext cx="2597467" cy="2486024"/>
          </a:xfrm>
          <a:noFill/>
        </p:spPr>
        <p:txBody>
          <a:bodyPr vert="horz" lIns="91440" tIns="45720" rIns="91440" bIns="45720" rtlCol="0" anchor="ctr">
            <a:normAutofit/>
          </a:bodyPr>
          <a:lstStyle/>
          <a:p>
            <a:pPr algn="ctr" defTabSz="914400"/>
            <a:r>
              <a:rPr lang="en-US" sz="3400" dirty="0">
                <a:solidFill>
                  <a:schemeClr val="bg1"/>
                </a:solidFill>
              </a:rPr>
              <a:t>People today are not saying Jesus said…</a:t>
            </a:r>
          </a:p>
        </p:txBody>
      </p:sp>
      <p:sp>
        <p:nvSpPr>
          <p:cNvPr id="4" name="TextBox 3">
            <a:extLst>
              <a:ext uri="{FF2B5EF4-FFF2-40B4-BE49-F238E27FC236}">
                <a16:creationId xmlns:a16="http://schemas.microsoft.com/office/drawing/2014/main" id="{7CC44F72-56CB-BD85-459D-BA77FF09009A}"/>
              </a:ext>
            </a:extLst>
          </p:cNvPr>
          <p:cNvSpPr txBox="1"/>
          <p:nvPr/>
        </p:nvSpPr>
        <p:spPr>
          <a:xfrm>
            <a:off x="4295604" y="1433513"/>
            <a:ext cx="4780663" cy="2862322"/>
          </a:xfrm>
          <a:prstGeom prst="rect">
            <a:avLst/>
          </a:prstGeom>
          <a:noFill/>
        </p:spPr>
        <p:txBody>
          <a:bodyPr wrap="square" rtlCol="0">
            <a:spAutoFit/>
          </a:bodyPr>
          <a:lstStyle/>
          <a:p>
            <a:r>
              <a:rPr lang="en-US" baseline="30000" dirty="0"/>
              <a:t>15 </a:t>
            </a:r>
            <a:r>
              <a:rPr lang="en-US" dirty="0"/>
              <a:t>“I know your works, that you are neither cold nor hot. I could wish you were cold or hot. </a:t>
            </a:r>
            <a:r>
              <a:rPr lang="en-US" baseline="30000" dirty="0"/>
              <a:t>16 </a:t>
            </a:r>
            <a:r>
              <a:rPr lang="en-US" dirty="0"/>
              <a:t>So then, because you are lukewarm, and neither cold nor hot, I will vomit you out of My mouth</a:t>
            </a:r>
            <a:r>
              <a:rPr lang="en-US" baseline="30000" dirty="0"/>
              <a:t>19 </a:t>
            </a:r>
            <a:r>
              <a:rPr lang="en-US" dirty="0"/>
              <a:t>As many as I love, I rebuke and chasten. Therefore be zealous and repent. </a:t>
            </a:r>
          </a:p>
          <a:p>
            <a:r>
              <a:rPr lang="en-US" dirty="0"/>
              <a:t>(</a:t>
            </a:r>
            <a:r>
              <a:rPr lang="en-US" b="1" i="1" dirty="0"/>
              <a:t>Rev 3:15-16, 19</a:t>
            </a:r>
            <a:r>
              <a:rPr lang="en-US" dirty="0"/>
              <a:t>)</a:t>
            </a:r>
          </a:p>
          <a:p>
            <a:r>
              <a:rPr lang="en-US" dirty="0"/>
              <a:t> </a:t>
            </a:r>
          </a:p>
          <a:p>
            <a:endParaRPr lang="en-US" dirty="0"/>
          </a:p>
          <a:p>
            <a:pPr marR="0" lvl="1">
              <a:spcBef>
                <a:spcPts val="0"/>
              </a:spcBef>
              <a:spcAft>
                <a:spcPts val="0"/>
              </a:spcAft>
              <a:tabLst>
                <a:tab pos="914400" algn="l"/>
              </a:tabLst>
            </a:pPr>
            <a:endParaRPr lang="en-US" dirty="0">
              <a:effectLst/>
              <a:latin typeface="Calibri "/>
              <a:ea typeface="Times New Roman" panose="02020603050405020304" pitchFamily="18" charset="0"/>
            </a:endParaRPr>
          </a:p>
        </p:txBody>
      </p:sp>
    </p:spTree>
    <p:extLst>
      <p:ext uri="{BB962C8B-B14F-4D97-AF65-F5344CB8AC3E}">
        <p14:creationId xmlns:p14="http://schemas.microsoft.com/office/powerpoint/2010/main" val="120132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right)">
                                      <p:cBhvr>
                                        <p:cTn id="7" dur="500"/>
                                        <p:tgtEl>
                                          <p:spTgt spid="4">
                                            <p:txEl>
                                              <p:pRg st="0" end="0"/>
                                            </p:txEl>
                                          </p:spTgt>
                                        </p:tgtEl>
                                      </p:cBhvr>
                                    </p:animEffect>
                                  </p:childTnLst>
                                </p:cTn>
                              </p:par>
                              <p:par>
                                <p:cTn id="8" presetID="22" presetClass="entr" presetSubtype="2"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right)">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090" y="-4763"/>
            <a:ext cx="3000374"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C42C47-4079-65DF-4CF3-3E019725A179}"/>
              </a:ext>
            </a:extLst>
          </p:cNvPr>
          <p:cNvSpPr>
            <a:spLocks noGrp="1"/>
          </p:cNvSpPr>
          <p:nvPr>
            <p:ph type="title"/>
          </p:nvPr>
        </p:nvSpPr>
        <p:spPr>
          <a:xfrm>
            <a:off x="925830" y="190501"/>
            <a:ext cx="2597467" cy="2486024"/>
          </a:xfrm>
          <a:noFill/>
        </p:spPr>
        <p:txBody>
          <a:bodyPr vert="horz" lIns="91440" tIns="45720" rIns="91440" bIns="45720" rtlCol="0" anchor="ctr">
            <a:normAutofit/>
          </a:bodyPr>
          <a:lstStyle/>
          <a:p>
            <a:pPr algn="ctr" defTabSz="914400"/>
            <a:r>
              <a:rPr lang="en-US" sz="3400" dirty="0">
                <a:solidFill>
                  <a:schemeClr val="bg1"/>
                </a:solidFill>
              </a:rPr>
              <a:t>Conclusion</a:t>
            </a:r>
          </a:p>
        </p:txBody>
      </p:sp>
      <p:sp>
        <p:nvSpPr>
          <p:cNvPr id="4" name="TextBox 3">
            <a:extLst>
              <a:ext uri="{FF2B5EF4-FFF2-40B4-BE49-F238E27FC236}">
                <a16:creationId xmlns:a16="http://schemas.microsoft.com/office/drawing/2014/main" id="{7CC44F72-56CB-BD85-459D-BA77FF09009A}"/>
              </a:ext>
            </a:extLst>
          </p:cNvPr>
          <p:cNvSpPr txBox="1"/>
          <p:nvPr/>
        </p:nvSpPr>
        <p:spPr>
          <a:xfrm>
            <a:off x="4295604" y="1433513"/>
            <a:ext cx="4780663" cy="3416320"/>
          </a:xfrm>
          <a:prstGeom prst="rect">
            <a:avLst/>
          </a:prstGeom>
          <a:noFill/>
        </p:spPr>
        <p:txBody>
          <a:bodyPr wrap="square" rtlCol="0">
            <a:spAutoFit/>
          </a:bodyPr>
          <a:lstStyle/>
          <a:p>
            <a:pPr marL="285750" indent="-285750">
              <a:buFont typeface="Arial" panose="020B0604020202020204" pitchFamily="34" charset="0"/>
              <a:buChar char="•"/>
            </a:pPr>
            <a:r>
              <a:rPr lang="en-US" dirty="0"/>
              <a:t>We must make sure that we are speaking the Jesus of the Bible, All of who He is and all of what He has said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aseline="30000" dirty="0"/>
              <a:t>48 </a:t>
            </a:r>
            <a:r>
              <a:rPr lang="en-US" dirty="0"/>
              <a:t>He who rejects Me, and does not receive My words, has that which judges him—the word that I have spoken will judge him in the last day.  (</a:t>
            </a:r>
            <a:r>
              <a:rPr lang="en-US" b="1" i="1" dirty="0"/>
              <a:t>Jn 12:48</a:t>
            </a:r>
            <a:r>
              <a:rPr lang="en-US" dirty="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Who are you proclaiming Jesus is?</a:t>
            </a:r>
          </a:p>
          <a:p>
            <a:endParaRPr lang="en-US" dirty="0"/>
          </a:p>
          <a:p>
            <a:pPr marR="0" lvl="1">
              <a:spcBef>
                <a:spcPts val="0"/>
              </a:spcBef>
              <a:spcAft>
                <a:spcPts val="0"/>
              </a:spcAft>
              <a:tabLst>
                <a:tab pos="914400" algn="l"/>
              </a:tabLst>
            </a:pPr>
            <a:endParaRPr lang="en-US" dirty="0">
              <a:effectLst/>
              <a:latin typeface="Calibri "/>
              <a:ea typeface="Times New Roman" panose="02020603050405020304" pitchFamily="18" charset="0"/>
            </a:endParaRPr>
          </a:p>
        </p:txBody>
      </p:sp>
    </p:spTree>
    <p:extLst>
      <p:ext uri="{BB962C8B-B14F-4D97-AF65-F5344CB8AC3E}">
        <p14:creationId xmlns:p14="http://schemas.microsoft.com/office/powerpoint/2010/main" val="25364712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righ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righ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right)">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090" y="-4763"/>
            <a:ext cx="3000374"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F34B1A-0AEF-3D9F-C123-4EFFB2BD9E21}"/>
              </a:ext>
            </a:extLst>
          </p:cNvPr>
          <p:cNvSpPr>
            <a:spLocks noGrp="1"/>
          </p:cNvSpPr>
          <p:nvPr>
            <p:ph type="title"/>
          </p:nvPr>
        </p:nvSpPr>
        <p:spPr>
          <a:xfrm>
            <a:off x="925830" y="190501"/>
            <a:ext cx="2597467" cy="2486024"/>
          </a:xfrm>
          <a:noFill/>
        </p:spPr>
        <p:txBody>
          <a:bodyPr vert="horz" lIns="91440" tIns="45720" rIns="91440" bIns="45720" rtlCol="0" anchor="ctr">
            <a:normAutofit/>
          </a:bodyPr>
          <a:lstStyle/>
          <a:p>
            <a:pPr algn="ctr" defTabSz="914400"/>
            <a:r>
              <a:rPr lang="en-US" sz="3400">
                <a:solidFill>
                  <a:schemeClr val="bg1"/>
                </a:solidFill>
              </a:rPr>
              <a:t>Question 1: “Who do men say that I am?”</a:t>
            </a:r>
          </a:p>
        </p:txBody>
      </p:sp>
      <p:pic>
        <p:nvPicPr>
          <p:cNvPr id="8" name="Content Placeholder 4" descr="A picture containing text, book&#10;&#10;Description automatically generated">
            <a:extLst>
              <a:ext uri="{FF2B5EF4-FFF2-40B4-BE49-F238E27FC236}">
                <a16:creationId xmlns:a16="http://schemas.microsoft.com/office/drawing/2014/main" id="{3594DDC3-2F96-B865-9430-07A274258BE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99584" y="1398711"/>
            <a:ext cx="6102630" cy="4058248"/>
          </a:xfrm>
          <a:prstGeom prst="rect">
            <a:avLst/>
          </a:prstGeom>
        </p:spPr>
      </p:pic>
    </p:spTree>
    <p:extLst>
      <p:ext uri="{BB962C8B-B14F-4D97-AF65-F5344CB8AC3E}">
        <p14:creationId xmlns:p14="http://schemas.microsoft.com/office/powerpoint/2010/main" val="18292356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090" y="-4763"/>
            <a:ext cx="3000374"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F34B1A-0AEF-3D9F-C123-4EFFB2BD9E21}"/>
              </a:ext>
            </a:extLst>
          </p:cNvPr>
          <p:cNvSpPr>
            <a:spLocks noGrp="1"/>
          </p:cNvSpPr>
          <p:nvPr>
            <p:ph type="title"/>
          </p:nvPr>
        </p:nvSpPr>
        <p:spPr>
          <a:xfrm>
            <a:off x="925830" y="190501"/>
            <a:ext cx="2597467" cy="2486024"/>
          </a:xfrm>
          <a:noFill/>
        </p:spPr>
        <p:txBody>
          <a:bodyPr vert="horz" lIns="91440" tIns="45720" rIns="91440" bIns="45720" rtlCol="0" anchor="ctr">
            <a:normAutofit/>
          </a:bodyPr>
          <a:lstStyle/>
          <a:p>
            <a:pPr algn="ctr" defTabSz="914400"/>
            <a:r>
              <a:rPr lang="en-US" sz="3400">
                <a:solidFill>
                  <a:schemeClr val="bg1"/>
                </a:solidFill>
              </a:rPr>
              <a:t>Question 1: “Who do men say that I am?”</a:t>
            </a:r>
          </a:p>
        </p:txBody>
      </p:sp>
      <p:sp>
        <p:nvSpPr>
          <p:cNvPr id="7" name="TextBox 6">
            <a:extLst>
              <a:ext uri="{FF2B5EF4-FFF2-40B4-BE49-F238E27FC236}">
                <a16:creationId xmlns:a16="http://schemas.microsoft.com/office/drawing/2014/main" id="{EE6DBB31-6566-7F3F-AF8B-E0C4B5B8652B}"/>
              </a:ext>
            </a:extLst>
          </p:cNvPr>
          <p:cNvSpPr txBox="1"/>
          <p:nvPr/>
        </p:nvSpPr>
        <p:spPr>
          <a:xfrm>
            <a:off x="4642273" y="817644"/>
            <a:ext cx="5610437" cy="5231369"/>
          </a:xfrm>
          <a:prstGeom prst="rect">
            <a:avLst/>
          </a:prstGeom>
          <a:noFill/>
        </p:spPr>
        <p:txBody>
          <a:bodyPr wrap="square" rtlCol="0">
            <a:spAutoFit/>
          </a:bodyPr>
          <a:lstStyle/>
          <a:p>
            <a:pPr marL="0" marR="0">
              <a:lnSpc>
                <a:spcPct val="107000"/>
              </a:lnSpc>
              <a:spcBef>
                <a:spcPts val="0"/>
              </a:spcBef>
              <a:spcAft>
                <a:spcPts val="800"/>
              </a:spcAft>
            </a:pPr>
            <a:r>
              <a:rPr lang="en-US" kern="100" dirty="0">
                <a:effectLst/>
                <a:latin typeface="Calibri" panose="020F0502020204030204" pitchFamily="34" charset="0"/>
                <a:ea typeface="Calibri" panose="020F0502020204030204" pitchFamily="34" charset="0"/>
                <a:cs typeface="Times New Roman" panose="02020603050405020304" pitchFamily="18" charset="0"/>
              </a:rPr>
              <a:t>• The Pharisees and other religious elitists of the day said,</a:t>
            </a:r>
            <a:r>
              <a:rPr lang="en-US" b="1" i="1" kern="100" dirty="0">
                <a:effectLst/>
                <a:latin typeface="Calibri" panose="020F0502020204030204" pitchFamily="34" charset="0"/>
                <a:ea typeface="Calibri" panose="020F0502020204030204" pitchFamily="34" charset="0"/>
                <a:cs typeface="Times New Roman" panose="02020603050405020304" pitchFamily="18" charset="0"/>
              </a:rPr>
              <a:t>“. . .He hath a devil, and is mad; why hear ye him?”</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a:t>
            </a:r>
            <a:r>
              <a:rPr lang="en-US" b="1" i="1" kern="100" dirty="0">
                <a:effectLst/>
                <a:latin typeface="Calibri" panose="020F0502020204030204" pitchFamily="34" charset="0"/>
                <a:ea typeface="Calibri" panose="020F0502020204030204" pitchFamily="34" charset="0"/>
                <a:cs typeface="Times New Roman" panose="02020603050405020304" pitchFamily="18" charset="0"/>
              </a:rPr>
              <a:t>Jn 10:20</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a:t>
            </a:r>
            <a:r>
              <a:rPr lang="en-US"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kern="100" dirty="0">
                <a:effectLst/>
                <a:latin typeface="Calibri" panose="020F0502020204030204" pitchFamily="34" charset="0"/>
                <a:ea typeface="Calibri" panose="020F0502020204030204" pitchFamily="34" charset="0"/>
                <a:cs typeface="Times New Roman" panose="02020603050405020304" pitchFamily="18" charset="0"/>
              </a:rPr>
              <a:t>• The Scribes, the men viewed as great teachers of the Law, said, “</a:t>
            </a:r>
            <a:r>
              <a:rPr lang="en-US" b="1" i="1" kern="100" dirty="0">
                <a:effectLst/>
                <a:latin typeface="Calibri" panose="020F0502020204030204" pitchFamily="34" charset="0"/>
                <a:ea typeface="Calibri" panose="020F0502020204030204" pitchFamily="34" charset="0"/>
                <a:cs typeface="Times New Roman" panose="02020603050405020304" pitchFamily="18" charset="0"/>
              </a:rPr>
              <a:t>He hath Beelzebub, and by the prince of the devils </a:t>
            </a:r>
            <a:r>
              <a:rPr lang="en-US" b="1" i="1" kern="100" dirty="0" err="1">
                <a:effectLst/>
                <a:latin typeface="Calibri" panose="020F0502020204030204" pitchFamily="34" charset="0"/>
                <a:ea typeface="Calibri" panose="020F0502020204030204" pitchFamily="34" charset="0"/>
                <a:cs typeface="Times New Roman" panose="02020603050405020304" pitchFamily="18" charset="0"/>
              </a:rPr>
              <a:t>casteth</a:t>
            </a:r>
            <a:r>
              <a:rPr lang="en-US" b="1" i="1" kern="100" dirty="0">
                <a:effectLst/>
                <a:latin typeface="Calibri" panose="020F0502020204030204" pitchFamily="34" charset="0"/>
                <a:ea typeface="Calibri" panose="020F0502020204030204" pitchFamily="34" charset="0"/>
                <a:cs typeface="Times New Roman" panose="02020603050405020304" pitchFamily="18" charset="0"/>
              </a:rPr>
              <a:t> he out devils,</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a:t>
            </a:r>
            <a:r>
              <a:rPr lang="en-US" b="1" i="1" kern="100" dirty="0">
                <a:effectLst/>
                <a:latin typeface="Calibri" panose="020F0502020204030204" pitchFamily="34" charset="0"/>
                <a:ea typeface="Calibri" panose="020F0502020204030204" pitchFamily="34" charset="0"/>
                <a:cs typeface="Times New Roman" panose="02020603050405020304" pitchFamily="18" charset="0"/>
              </a:rPr>
              <a:t>Mk 3:22</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a:t>
            </a:r>
            <a:r>
              <a:rPr lang="en-US"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kern="100" dirty="0">
                <a:effectLst/>
                <a:latin typeface="Calibri" panose="020F0502020204030204" pitchFamily="34" charset="0"/>
                <a:ea typeface="Calibri" panose="020F0502020204030204" pitchFamily="34" charset="0"/>
                <a:cs typeface="Times New Roman" panose="02020603050405020304" pitchFamily="18" charset="0"/>
              </a:rPr>
              <a:t>• The Sanhedrin, the ruling body of the Jewish religion, said, </a:t>
            </a:r>
            <a:r>
              <a:rPr lang="en-US" b="1" i="1" kern="100" dirty="0">
                <a:effectLst/>
                <a:latin typeface="Calibri" panose="020F0502020204030204" pitchFamily="34" charset="0"/>
                <a:ea typeface="Calibri" panose="020F0502020204030204" pitchFamily="34" charset="0"/>
                <a:cs typeface="Times New Roman" panose="02020603050405020304" pitchFamily="18" charset="0"/>
              </a:rPr>
              <a:t>“. . .He hath spoken blasphemy; what further need have we of witnesses? behold, now ye have heard his blasphemy. What think ye? They answered and said, He is guilty of death. Then did they spit in his face, and buffeted him; and others smote him with the palms of their hands, Saying, Prophesy unto us, thou Christ, Who is he that smote thee?</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a:t>
            </a:r>
            <a:r>
              <a:rPr lang="en-US" b="1" i="1" kern="100" dirty="0">
                <a:effectLst/>
                <a:latin typeface="Calibri" panose="020F0502020204030204" pitchFamily="34" charset="0"/>
                <a:ea typeface="Calibri" panose="020F0502020204030204" pitchFamily="34" charset="0"/>
                <a:cs typeface="Times New Roman" panose="02020603050405020304" pitchFamily="18" charset="0"/>
              </a:rPr>
              <a:t>Mt 26:65-68</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a:t>
            </a:r>
            <a:r>
              <a:rPr lang="en-US" kern="1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32395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righ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righ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wipe(right)">
                                      <p:cBhvr>
                                        <p:cTn id="1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090" y="-4763"/>
            <a:ext cx="3000374"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F34B1A-0AEF-3D9F-C123-4EFFB2BD9E21}"/>
              </a:ext>
            </a:extLst>
          </p:cNvPr>
          <p:cNvSpPr>
            <a:spLocks noGrp="1"/>
          </p:cNvSpPr>
          <p:nvPr>
            <p:ph type="title"/>
          </p:nvPr>
        </p:nvSpPr>
        <p:spPr>
          <a:xfrm>
            <a:off x="925830" y="190501"/>
            <a:ext cx="2597467" cy="2486024"/>
          </a:xfrm>
          <a:noFill/>
        </p:spPr>
        <p:txBody>
          <a:bodyPr vert="horz" lIns="91440" tIns="45720" rIns="91440" bIns="45720" rtlCol="0" anchor="ctr">
            <a:normAutofit/>
          </a:bodyPr>
          <a:lstStyle/>
          <a:p>
            <a:pPr algn="ctr" defTabSz="914400"/>
            <a:r>
              <a:rPr lang="en-US" sz="3400">
                <a:solidFill>
                  <a:schemeClr val="bg1"/>
                </a:solidFill>
              </a:rPr>
              <a:t>Question 1: “Who do men say that I am?”</a:t>
            </a:r>
          </a:p>
        </p:txBody>
      </p:sp>
      <p:sp>
        <p:nvSpPr>
          <p:cNvPr id="7" name="TextBox 6">
            <a:extLst>
              <a:ext uri="{FF2B5EF4-FFF2-40B4-BE49-F238E27FC236}">
                <a16:creationId xmlns:a16="http://schemas.microsoft.com/office/drawing/2014/main" id="{EE6DBB31-6566-7F3F-AF8B-E0C4B5B8652B}"/>
              </a:ext>
            </a:extLst>
          </p:cNvPr>
          <p:cNvSpPr txBox="1"/>
          <p:nvPr/>
        </p:nvSpPr>
        <p:spPr>
          <a:xfrm>
            <a:off x="4436533" y="1216376"/>
            <a:ext cx="5610437" cy="4234749"/>
          </a:xfrm>
          <a:prstGeom prst="rect">
            <a:avLst/>
          </a:prstGeom>
          <a:noFill/>
        </p:spPr>
        <p:txBody>
          <a:bodyPr wrap="square" rtlCol="0">
            <a:spAutoFit/>
          </a:bodyPr>
          <a:lstStyle/>
          <a:p>
            <a:pPr marL="0" marR="0">
              <a:lnSpc>
                <a:spcPct val="107000"/>
              </a:lnSpc>
              <a:spcBef>
                <a:spcPts val="0"/>
              </a:spcBef>
              <a:spcAft>
                <a:spcPts val="80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His Own family and friends said, “</a:t>
            </a:r>
            <a:r>
              <a:rPr lang="en-US" sz="2000" b="1" i="1" kern="100" dirty="0">
                <a:effectLst/>
                <a:latin typeface="Calibri" panose="020F0502020204030204" pitchFamily="34" charset="0"/>
                <a:ea typeface="Calibri" panose="020F0502020204030204" pitchFamily="34" charset="0"/>
                <a:cs typeface="Times New Roman" panose="02020603050405020304" pitchFamily="18" charset="0"/>
              </a:rPr>
              <a:t>He is beside himself</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2000" b="1" i="1" kern="100" dirty="0">
                <a:effectLst/>
                <a:latin typeface="Calibri" panose="020F0502020204030204" pitchFamily="34" charset="0"/>
                <a:ea typeface="Calibri" panose="020F0502020204030204" pitchFamily="34" charset="0"/>
                <a:cs typeface="Times New Roman" panose="02020603050405020304" pitchFamily="18" charset="0"/>
              </a:rPr>
              <a:t>Mk 3:21</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Even as Jesus hung on the cross, giving His life a ransom for sin, the religious elite continued to express their evil opinion of Him. “</a:t>
            </a:r>
            <a:r>
              <a:rPr lang="en-US" sz="2000" b="1" i="1" kern="100" dirty="0">
                <a:effectLst/>
                <a:latin typeface="Calibri" panose="020F0502020204030204" pitchFamily="34" charset="0"/>
                <a:ea typeface="Calibri" panose="020F0502020204030204" pitchFamily="34" charset="0"/>
                <a:cs typeface="Times New Roman" panose="02020603050405020304" pitchFamily="18" charset="0"/>
              </a:rPr>
              <a:t>Likewise also the chief priests mocking said among themselves with the scribes, He saved others; himself he cannot save. Let Christ the King of Israel descend now from the cross, that we may see and believe. And they that were crucified with him reviled him,</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b="1" i="1" kern="100" dirty="0">
                <a:effectLst/>
                <a:latin typeface="Calibri" panose="020F0502020204030204" pitchFamily="34" charset="0"/>
                <a:ea typeface="Calibri" panose="020F0502020204030204" pitchFamily="34" charset="0"/>
                <a:cs typeface="Times New Roman" panose="02020603050405020304" pitchFamily="18" charset="0"/>
              </a:rPr>
              <a:t>(Mk 15:31-32</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73988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righ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right)">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090" y="-4763"/>
            <a:ext cx="3000374"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C42C47-4079-65DF-4CF3-3E019725A179}"/>
              </a:ext>
            </a:extLst>
          </p:cNvPr>
          <p:cNvSpPr>
            <a:spLocks noGrp="1"/>
          </p:cNvSpPr>
          <p:nvPr>
            <p:ph type="title"/>
          </p:nvPr>
        </p:nvSpPr>
        <p:spPr>
          <a:xfrm>
            <a:off x="925830" y="190501"/>
            <a:ext cx="2597467" cy="2486024"/>
          </a:xfrm>
          <a:noFill/>
        </p:spPr>
        <p:txBody>
          <a:bodyPr vert="horz" lIns="91440" tIns="45720" rIns="91440" bIns="45720" rtlCol="0" anchor="ctr">
            <a:normAutofit/>
          </a:bodyPr>
          <a:lstStyle/>
          <a:p>
            <a:pPr algn="ctr" defTabSz="914400"/>
            <a:r>
              <a:rPr lang="en-US" sz="3400">
                <a:solidFill>
                  <a:schemeClr val="bg1"/>
                </a:solidFill>
              </a:rPr>
              <a:t>Question 2: “But who do you say that I am?”</a:t>
            </a:r>
          </a:p>
        </p:txBody>
      </p:sp>
      <p:sp>
        <p:nvSpPr>
          <p:cNvPr id="4" name="TextBox 3">
            <a:extLst>
              <a:ext uri="{FF2B5EF4-FFF2-40B4-BE49-F238E27FC236}">
                <a16:creationId xmlns:a16="http://schemas.microsoft.com/office/drawing/2014/main" id="{7CC44F72-56CB-BD85-459D-BA77FF09009A}"/>
              </a:ext>
            </a:extLst>
          </p:cNvPr>
          <p:cNvSpPr txBox="1"/>
          <p:nvPr/>
        </p:nvSpPr>
        <p:spPr>
          <a:xfrm>
            <a:off x="4295604" y="1433513"/>
            <a:ext cx="4656485" cy="954107"/>
          </a:xfrm>
          <a:prstGeom prst="rect">
            <a:avLst/>
          </a:prstGeom>
          <a:noFill/>
        </p:spPr>
        <p:txBody>
          <a:bodyPr wrap="square" rtlCol="0">
            <a:spAutoFit/>
          </a:bodyPr>
          <a:lstStyle/>
          <a:p>
            <a:pPr marL="457200" indent="-457200">
              <a:buFont typeface="Arial" panose="020B0604020202020204" pitchFamily="34" charset="0"/>
              <a:buChar char="•"/>
            </a:pPr>
            <a:r>
              <a:rPr lang="en-US" sz="2800" dirty="0"/>
              <a:t>Peter answered and said to Him, “You are the Christ.”</a:t>
            </a:r>
          </a:p>
        </p:txBody>
      </p:sp>
      <p:pic>
        <p:nvPicPr>
          <p:cNvPr id="6" name="Picture 5" descr="Graphical user interface, text&#10;&#10;Description automatically generated">
            <a:extLst>
              <a:ext uri="{FF2B5EF4-FFF2-40B4-BE49-F238E27FC236}">
                <a16:creationId xmlns:a16="http://schemas.microsoft.com/office/drawing/2014/main" id="{9D92AD6F-4A9C-B0A4-022B-A17D84DC5391}"/>
              </a:ext>
            </a:extLst>
          </p:cNvPr>
          <p:cNvPicPr>
            <a:picLocks noChangeAspect="1"/>
          </p:cNvPicPr>
          <p:nvPr/>
        </p:nvPicPr>
        <p:blipFill rotWithShape="1">
          <a:blip r:embed="rId2">
            <a:extLst>
              <a:ext uri="{28A0092B-C50C-407E-A947-70E740481C1C}">
                <a14:useLocalDpi xmlns:a14="http://schemas.microsoft.com/office/drawing/2010/main" val="0"/>
              </a:ext>
            </a:extLst>
          </a:blip>
          <a:srcRect l="5029" t="25483" b="14742"/>
          <a:stretch/>
        </p:blipFill>
        <p:spPr>
          <a:xfrm>
            <a:off x="3720465" y="3429000"/>
            <a:ext cx="5231624" cy="2574209"/>
          </a:xfrm>
          <a:prstGeom prst="rect">
            <a:avLst/>
          </a:prstGeom>
        </p:spPr>
      </p:pic>
    </p:spTree>
    <p:extLst>
      <p:ext uri="{BB962C8B-B14F-4D97-AF65-F5344CB8AC3E}">
        <p14:creationId xmlns:p14="http://schemas.microsoft.com/office/powerpoint/2010/main" val="14279161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righ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righ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090" y="-4763"/>
            <a:ext cx="3000374"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C42C47-4079-65DF-4CF3-3E019725A179}"/>
              </a:ext>
            </a:extLst>
          </p:cNvPr>
          <p:cNvSpPr>
            <a:spLocks noGrp="1"/>
          </p:cNvSpPr>
          <p:nvPr>
            <p:ph type="title"/>
          </p:nvPr>
        </p:nvSpPr>
        <p:spPr>
          <a:xfrm>
            <a:off x="925830" y="190501"/>
            <a:ext cx="2597467" cy="2486024"/>
          </a:xfrm>
          <a:noFill/>
        </p:spPr>
        <p:txBody>
          <a:bodyPr vert="horz" lIns="91440" tIns="45720" rIns="91440" bIns="45720" rtlCol="0" anchor="ctr">
            <a:normAutofit/>
          </a:bodyPr>
          <a:lstStyle/>
          <a:p>
            <a:pPr algn="ctr" defTabSz="914400"/>
            <a:r>
              <a:rPr lang="en-US" sz="3400" dirty="0">
                <a:solidFill>
                  <a:schemeClr val="bg1"/>
                </a:solidFill>
              </a:rPr>
              <a:t>Question 3: Who do people today say that</a:t>
            </a:r>
            <a:br>
              <a:rPr lang="en-US" sz="3400" dirty="0">
                <a:solidFill>
                  <a:schemeClr val="bg1"/>
                </a:solidFill>
              </a:rPr>
            </a:br>
            <a:r>
              <a:rPr lang="en-US" sz="3400" dirty="0">
                <a:solidFill>
                  <a:schemeClr val="bg1"/>
                </a:solidFill>
              </a:rPr>
              <a:t> He is? </a:t>
            </a:r>
          </a:p>
        </p:txBody>
      </p:sp>
      <p:sp>
        <p:nvSpPr>
          <p:cNvPr id="4" name="TextBox 3">
            <a:extLst>
              <a:ext uri="{FF2B5EF4-FFF2-40B4-BE49-F238E27FC236}">
                <a16:creationId xmlns:a16="http://schemas.microsoft.com/office/drawing/2014/main" id="{7CC44F72-56CB-BD85-459D-BA77FF09009A}"/>
              </a:ext>
            </a:extLst>
          </p:cNvPr>
          <p:cNvSpPr txBox="1"/>
          <p:nvPr/>
        </p:nvSpPr>
        <p:spPr>
          <a:xfrm>
            <a:off x="4295604" y="1433513"/>
            <a:ext cx="4656485" cy="3693319"/>
          </a:xfrm>
          <a:prstGeom prst="rect">
            <a:avLst/>
          </a:prstGeom>
          <a:noFill/>
        </p:spPr>
        <p:txBody>
          <a:bodyPr wrap="square" rtlCol="0">
            <a:spAutoFit/>
          </a:bodyPr>
          <a:lstStyle/>
          <a:p>
            <a:pPr marL="342900" marR="0" lvl="0" indent="-342900">
              <a:spcBef>
                <a:spcPts val="0"/>
              </a:spcBef>
              <a:spcAft>
                <a:spcPts val="0"/>
              </a:spcAft>
              <a:buFont typeface="Arial" panose="020B0604020202020204" pitchFamily="34" charset="0"/>
              <a:buChar char="•"/>
              <a:tabLst>
                <a:tab pos="457200" algn="l"/>
              </a:tabLst>
            </a:pPr>
            <a:r>
              <a:rPr lang="en-US" dirty="0">
                <a:effectLst/>
                <a:latin typeface="Times New Roman" panose="02020603050405020304" pitchFamily="18" charset="0"/>
                <a:ea typeface="Times New Roman" panose="02020603050405020304" pitchFamily="18" charset="0"/>
              </a:rPr>
              <a:t>Many in religious world preach and teach from pulpit to pulpit, week after week, across the world that Jesus is a loving, forgiving, gentle, caring, and patient Lord. </a:t>
            </a:r>
          </a:p>
          <a:p>
            <a:pPr marL="342900" marR="0" lvl="0" indent="-342900">
              <a:spcBef>
                <a:spcPts val="0"/>
              </a:spcBef>
              <a:spcAft>
                <a:spcPts val="0"/>
              </a:spcAft>
              <a:buFont typeface="Arial" panose="020B0604020202020204" pitchFamily="34" charset="0"/>
              <a:buChar char="•"/>
              <a:tabLst>
                <a:tab pos="457200" algn="l"/>
                <a:tab pos="712470" algn="l"/>
              </a:tabLst>
            </a:pPr>
            <a:endParaRPr lang="en-US"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 pos="712470" algn="l"/>
              </a:tabLst>
            </a:pPr>
            <a:r>
              <a:rPr lang="en-US" dirty="0">
                <a:effectLst/>
                <a:latin typeface="Times New Roman" panose="02020603050405020304" pitchFamily="18" charset="0"/>
                <a:ea typeface="Times New Roman" panose="02020603050405020304" pitchFamily="18" charset="0"/>
              </a:rPr>
              <a:t>The </a:t>
            </a:r>
            <a:r>
              <a:rPr lang="en-US" dirty="0">
                <a:effectLst/>
                <a:latin typeface="Calibri" panose="020F0502020204030204" pitchFamily="34" charset="0"/>
                <a:ea typeface="Times New Roman" panose="02020603050405020304" pitchFamily="18" charset="0"/>
                <a:cs typeface="Calibri" panose="020F0502020204030204" pitchFamily="34" charset="0"/>
              </a:rPr>
              <a:t>preachers</a:t>
            </a:r>
            <a:r>
              <a:rPr lang="en-US" dirty="0">
                <a:effectLst/>
                <a:latin typeface="Times New Roman" panose="02020603050405020304" pitchFamily="18" charset="0"/>
                <a:ea typeface="Times New Roman" panose="02020603050405020304" pitchFamily="18" charset="0"/>
              </a:rPr>
              <a:t> and teachers are not deceiving people by saying Jesus IS that way; He certainly is.</a:t>
            </a:r>
          </a:p>
          <a:p>
            <a:pPr marL="742950" marR="0" lvl="1" indent="-285750">
              <a:spcBef>
                <a:spcPts val="0"/>
              </a:spcBef>
              <a:spcAft>
                <a:spcPts val="0"/>
              </a:spcAft>
              <a:buFont typeface="Arial" panose="020B0604020202020204" pitchFamily="34" charset="0"/>
              <a:buChar char="•"/>
              <a:tabLst>
                <a:tab pos="712470" algn="l"/>
                <a:tab pos="914400" algn="l"/>
              </a:tabLst>
            </a:pPr>
            <a:r>
              <a:rPr lang="en-US" dirty="0">
                <a:effectLst/>
                <a:latin typeface="Times New Roman" panose="02020603050405020304" pitchFamily="18" charset="0"/>
                <a:ea typeface="Times New Roman" panose="02020603050405020304" pitchFamily="18" charset="0"/>
              </a:rPr>
              <a:t>They are deceiving people by what they DO NOT say…</a:t>
            </a:r>
          </a:p>
          <a:p>
            <a:pPr marL="742950" marR="0" lvl="1" indent="-285750">
              <a:spcBef>
                <a:spcPts val="0"/>
              </a:spcBef>
              <a:spcAft>
                <a:spcPts val="0"/>
              </a:spcAft>
              <a:buFont typeface="Arial" panose="020B0604020202020204" pitchFamily="34" charset="0"/>
              <a:buChar char="•"/>
              <a:tabLst>
                <a:tab pos="914400" algn="l"/>
              </a:tabLst>
            </a:pPr>
            <a:r>
              <a:rPr lang="en-US" dirty="0">
                <a:effectLst/>
                <a:latin typeface="Times New Roman" panose="02020603050405020304" pitchFamily="18" charset="0"/>
                <a:ea typeface="Times New Roman" panose="02020603050405020304" pitchFamily="18" charset="0"/>
              </a:rPr>
              <a:t>As a result many are deceived into thinking this is who Jesus is; ALL He is.</a:t>
            </a:r>
          </a:p>
          <a:p>
            <a:pPr marR="0" lvl="1">
              <a:spcBef>
                <a:spcPts val="0"/>
              </a:spcBef>
              <a:spcAft>
                <a:spcPts val="0"/>
              </a:spcAft>
              <a:tabLst>
                <a:tab pos="914400" algn="l"/>
              </a:tabLst>
            </a:pP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111662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righ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right)">
                                      <p:cBhvr>
                                        <p:cTn id="12" dur="500"/>
                                        <p:tgtEl>
                                          <p:spTgt spid="4">
                                            <p:txEl>
                                              <p:pRg st="2" end="2"/>
                                            </p:txEl>
                                          </p:spTgt>
                                        </p:tgtEl>
                                      </p:cBhvr>
                                    </p:animEffect>
                                  </p:childTnLst>
                                </p:cTn>
                              </p:par>
                              <p:par>
                                <p:cTn id="13" presetID="22" presetClass="entr" presetSubtype="2"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wipe(right)">
                                      <p:cBhvr>
                                        <p:cTn id="15" dur="500"/>
                                        <p:tgtEl>
                                          <p:spTgt spid="4">
                                            <p:txEl>
                                              <p:pRg st="3" end="3"/>
                                            </p:txEl>
                                          </p:spTgt>
                                        </p:tgtEl>
                                      </p:cBhvr>
                                    </p:animEffect>
                                  </p:childTnLst>
                                </p:cTn>
                              </p:par>
                              <p:par>
                                <p:cTn id="16" presetID="22" presetClass="entr" presetSubtype="2"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wipe(right)">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090" y="-4763"/>
            <a:ext cx="3000374"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C42C47-4079-65DF-4CF3-3E019725A179}"/>
              </a:ext>
            </a:extLst>
          </p:cNvPr>
          <p:cNvSpPr>
            <a:spLocks noGrp="1"/>
          </p:cNvSpPr>
          <p:nvPr>
            <p:ph type="title"/>
          </p:nvPr>
        </p:nvSpPr>
        <p:spPr>
          <a:xfrm>
            <a:off x="925830" y="190501"/>
            <a:ext cx="2597467" cy="2486024"/>
          </a:xfrm>
          <a:noFill/>
        </p:spPr>
        <p:txBody>
          <a:bodyPr vert="horz" lIns="91440" tIns="45720" rIns="91440" bIns="45720" rtlCol="0" anchor="ctr">
            <a:normAutofit/>
          </a:bodyPr>
          <a:lstStyle/>
          <a:p>
            <a:pPr algn="ctr" defTabSz="914400"/>
            <a:r>
              <a:rPr lang="en-US" sz="3400" dirty="0">
                <a:solidFill>
                  <a:schemeClr val="bg1"/>
                </a:solidFill>
              </a:rPr>
              <a:t>Question 3: Who do people today say that</a:t>
            </a:r>
            <a:br>
              <a:rPr lang="en-US" sz="3400" dirty="0">
                <a:solidFill>
                  <a:schemeClr val="bg1"/>
                </a:solidFill>
              </a:rPr>
            </a:br>
            <a:r>
              <a:rPr lang="en-US" sz="3400" dirty="0">
                <a:solidFill>
                  <a:schemeClr val="bg1"/>
                </a:solidFill>
              </a:rPr>
              <a:t> He is? </a:t>
            </a:r>
          </a:p>
        </p:txBody>
      </p:sp>
      <p:sp>
        <p:nvSpPr>
          <p:cNvPr id="4" name="TextBox 3">
            <a:extLst>
              <a:ext uri="{FF2B5EF4-FFF2-40B4-BE49-F238E27FC236}">
                <a16:creationId xmlns:a16="http://schemas.microsoft.com/office/drawing/2014/main" id="{7CC44F72-56CB-BD85-459D-BA77FF09009A}"/>
              </a:ext>
            </a:extLst>
          </p:cNvPr>
          <p:cNvSpPr txBox="1"/>
          <p:nvPr/>
        </p:nvSpPr>
        <p:spPr>
          <a:xfrm>
            <a:off x="4295604" y="1433513"/>
            <a:ext cx="4656485" cy="4801314"/>
          </a:xfrm>
          <a:prstGeom prst="rect">
            <a:avLst/>
          </a:prstGeom>
          <a:noFill/>
        </p:spPr>
        <p:txBody>
          <a:bodyPr wrap="square" rtlCol="0">
            <a:spAutoFit/>
          </a:bodyPr>
          <a:lstStyle/>
          <a:p>
            <a:pPr marL="342900" marR="0" lvl="0" indent="-342900">
              <a:spcBef>
                <a:spcPts val="0"/>
              </a:spcBef>
              <a:spcAft>
                <a:spcPts val="0"/>
              </a:spcAft>
              <a:buFont typeface="Arial" panose="020B0604020202020204" pitchFamily="34" charset="0"/>
              <a:buChar char="•"/>
              <a:tabLst>
                <a:tab pos="457200" algn="l"/>
                <a:tab pos="712470" algn="l"/>
              </a:tabLst>
            </a:pPr>
            <a:r>
              <a:rPr lang="en-US" dirty="0">
                <a:effectLst/>
                <a:latin typeface="Calibri "/>
                <a:ea typeface="Times New Roman" panose="02020603050405020304" pitchFamily="18" charset="0"/>
              </a:rPr>
              <a:t>When Jesus was here on earth He was here to save the world, so certainly those aspects of Him were present (</a:t>
            </a:r>
            <a:r>
              <a:rPr lang="en-US" b="1" i="1" dirty="0">
                <a:effectLst/>
                <a:latin typeface="Calibri "/>
                <a:ea typeface="Times New Roman" panose="02020603050405020304" pitchFamily="18" charset="0"/>
              </a:rPr>
              <a:t>Jn. 3:17</a:t>
            </a:r>
            <a:r>
              <a:rPr lang="en-US" dirty="0">
                <a:effectLst/>
                <a:latin typeface="Calibri "/>
                <a:ea typeface="Times New Roman" panose="02020603050405020304" pitchFamily="18" charset="0"/>
              </a:rPr>
              <a:t>).</a:t>
            </a:r>
          </a:p>
          <a:p>
            <a:pPr marL="342900" marR="0" lvl="0" indent="-342900">
              <a:spcBef>
                <a:spcPts val="0"/>
              </a:spcBef>
              <a:spcAft>
                <a:spcPts val="0"/>
              </a:spcAft>
              <a:buFont typeface="Arial" panose="020B0604020202020204" pitchFamily="34" charset="0"/>
              <a:buChar char="•"/>
              <a:tabLst>
                <a:tab pos="457200" algn="l"/>
                <a:tab pos="712470" algn="l"/>
              </a:tabLst>
            </a:pPr>
            <a:endParaRPr lang="en-US" dirty="0">
              <a:effectLst/>
              <a:latin typeface="Calibri "/>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 pos="712470" algn="l"/>
              </a:tabLst>
            </a:pPr>
            <a:r>
              <a:rPr lang="en-US" dirty="0">
                <a:effectLst/>
                <a:latin typeface="Calibri "/>
                <a:ea typeface="Times New Roman" panose="02020603050405020304" pitchFamily="18" charset="0"/>
              </a:rPr>
              <a:t>But when He returns it is to judge the world according to His word (</a:t>
            </a:r>
            <a:r>
              <a:rPr lang="en-US" b="1" i="1" dirty="0">
                <a:effectLst/>
                <a:latin typeface="Calibri "/>
                <a:ea typeface="Times New Roman" panose="02020603050405020304" pitchFamily="18" charset="0"/>
              </a:rPr>
              <a:t>Jn. 12:48</a:t>
            </a:r>
            <a:r>
              <a:rPr lang="en-US" dirty="0">
                <a:effectLst/>
                <a:latin typeface="Calibri "/>
                <a:ea typeface="Times New Roman" panose="02020603050405020304" pitchFamily="18" charset="0"/>
              </a:rPr>
              <a:t>).</a:t>
            </a:r>
          </a:p>
          <a:p>
            <a:pPr marL="342900" marR="0" lvl="0" indent="-342900">
              <a:spcBef>
                <a:spcPts val="0"/>
              </a:spcBef>
              <a:spcAft>
                <a:spcPts val="0"/>
              </a:spcAft>
              <a:buFont typeface="Arial" panose="020B0604020202020204" pitchFamily="34" charset="0"/>
              <a:buChar char="•"/>
              <a:tabLst>
                <a:tab pos="457200" algn="l"/>
                <a:tab pos="712470" algn="l"/>
              </a:tabLst>
            </a:pPr>
            <a:endParaRPr lang="en-US" dirty="0">
              <a:effectLst/>
              <a:latin typeface="Calibri "/>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 pos="712470" algn="l"/>
              </a:tabLst>
            </a:pPr>
            <a:r>
              <a:rPr lang="en-US" dirty="0">
                <a:effectLst/>
                <a:latin typeface="Calibri "/>
                <a:ea typeface="Times New Roman" panose="02020603050405020304" pitchFamily="18" charset="0"/>
              </a:rPr>
              <a:t>They focus their teaching on some aspects of Him and leave an impression of Jesus not found in Scripture.</a:t>
            </a:r>
          </a:p>
          <a:p>
            <a:pPr marL="342900" marR="0" lvl="0" indent="-342900">
              <a:spcBef>
                <a:spcPts val="0"/>
              </a:spcBef>
              <a:spcAft>
                <a:spcPts val="0"/>
              </a:spcAft>
              <a:buFont typeface="Arial" panose="020B0604020202020204" pitchFamily="34" charset="0"/>
              <a:buChar char="•"/>
              <a:tabLst>
                <a:tab pos="712470" algn="l"/>
                <a:tab pos="929640" algn="l"/>
              </a:tabLst>
            </a:pPr>
            <a:endParaRPr lang="en-US" dirty="0">
              <a:effectLst/>
              <a:latin typeface="Calibri "/>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712470" algn="l"/>
                <a:tab pos="929640" algn="l"/>
              </a:tabLst>
            </a:pPr>
            <a:r>
              <a:rPr lang="en-US" dirty="0">
                <a:effectLst/>
                <a:latin typeface="Calibri "/>
                <a:ea typeface="Times New Roman" panose="02020603050405020304" pitchFamily="18" charset="0"/>
              </a:rPr>
              <a:t>Some will defend their beliefs by saying, “My Jesus would never put a soul in Hell!”</a:t>
            </a:r>
          </a:p>
          <a:p>
            <a:pPr marL="342900" marR="0" lvl="0" indent="-342900">
              <a:spcBef>
                <a:spcPts val="0"/>
              </a:spcBef>
              <a:spcAft>
                <a:spcPts val="0"/>
              </a:spcAft>
              <a:buFont typeface="Arial" panose="020B0604020202020204" pitchFamily="34" charset="0"/>
              <a:buChar char="•"/>
              <a:tabLst>
                <a:tab pos="712470" algn="l"/>
                <a:tab pos="929640" algn="l"/>
              </a:tabLst>
            </a:pPr>
            <a:endParaRPr lang="en-US" dirty="0">
              <a:effectLst/>
              <a:latin typeface="Calibri "/>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712470" algn="l"/>
                <a:tab pos="929640" algn="l"/>
              </a:tabLst>
            </a:pPr>
            <a:r>
              <a:rPr lang="en-US" dirty="0">
                <a:effectLst/>
                <a:latin typeface="Calibri "/>
                <a:ea typeface="Times New Roman" panose="02020603050405020304" pitchFamily="18" charset="0"/>
              </a:rPr>
              <a:t>“The God I believe in would never hurt His creation with an eternity of punishment!” </a:t>
            </a:r>
          </a:p>
          <a:p>
            <a:pPr marR="0" lvl="1">
              <a:spcBef>
                <a:spcPts val="0"/>
              </a:spcBef>
              <a:spcAft>
                <a:spcPts val="0"/>
              </a:spcAft>
              <a:tabLst>
                <a:tab pos="914400" algn="l"/>
              </a:tabLst>
            </a:pPr>
            <a:endParaRPr lang="en-US" dirty="0">
              <a:effectLst/>
              <a:latin typeface="Calibri "/>
              <a:ea typeface="Times New Roman" panose="02020603050405020304" pitchFamily="18" charset="0"/>
            </a:endParaRPr>
          </a:p>
        </p:txBody>
      </p:sp>
    </p:spTree>
    <p:extLst>
      <p:ext uri="{BB962C8B-B14F-4D97-AF65-F5344CB8AC3E}">
        <p14:creationId xmlns:p14="http://schemas.microsoft.com/office/powerpoint/2010/main" val="9116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righ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righ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right)">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wipe(right)">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wipe(right)">
                                      <p:cBhvr>
                                        <p:cTn id="2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090" y="-4763"/>
            <a:ext cx="3000374"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C42C47-4079-65DF-4CF3-3E019725A179}"/>
              </a:ext>
            </a:extLst>
          </p:cNvPr>
          <p:cNvSpPr>
            <a:spLocks noGrp="1"/>
          </p:cNvSpPr>
          <p:nvPr>
            <p:ph type="title"/>
          </p:nvPr>
        </p:nvSpPr>
        <p:spPr>
          <a:xfrm>
            <a:off x="925830" y="190501"/>
            <a:ext cx="2597467" cy="2486024"/>
          </a:xfrm>
          <a:noFill/>
        </p:spPr>
        <p:txBody>
          <a:bodyPr vert="horz" lIns="91440" tIns="45720" rIns="91440" bIns="45720" rtlCol="0" anchor="ctr">
            <a:normAutofit/>
          </a:bodyPr>
          <a:lstStyle/>
          <a:p>
            <a:pPr algn="ctr" defTabSz="914400"/>
            <a:r>
              <a:rPr lang="en-US" sz="3400" dirty="0">
                <a:solidFill>
                  <a:schemeClr val="bg1"/>
                </a:solidFill>
              </a:rPr>
              <a:t>People today are not saying Jesus said…</a:t>
            </a:r>
          </a:p>
        </p:txBody>
      </p:sp>
      <p:sp>
        <p:nvSpPr>
          <p:cNvPr id="4" name="TextBox 3">
            <a:extLst>
              <a:ext uri="{FF2B5EF4-FFF2-40B4-BE49-F238E27FC236}">
                <a16:creationId xmlns:a16="http://schemas.microsoft.com/office/drawing/2014/main" id="{7CC44F72-56CB-BD85-459D-BA77FF09009A}"/>
              </a:ext>
            </a:extLst>
          </p:cNvPr>
          <p:cNvSpPr txBox="1"/>
          <p:nvPr/>
        </p:nvSpPr>
        <p:spPr>
          <a:xfrm>
            <a:off x="4295604" y="1433513"/>
            <a:ext cx="4656485" cy="2862322"/>
          </a:xfrm>
          <a:prstGeom prst="rect">
            <a:avLst/>
          </a:prstGeom>
          <a:noFill/>
        </p:spPr>
        <p:txBody>
          <a:bodyPr wrap="square" rtlCol="0">
            <a:spAutoFit/>
          </a:bodyPr>
          <a:lstStyle/>
          <a:p>
            <a:r>
              <a:rPr lang="en-US" baseline="30000" dirty="0"/>
              <a:t>21 </a:t>
            </a:r>
            <a:r>
              <a:rPr lang="en-US" dirty="0"/>
              <a:t>“Not everyone who says to Me, ‘Lord, Lord,’ shall enter the kingdom of heaven, but he who does the will of My Father in heaven. </a:t>
            </a:r>
            <a:r>
              <a:rPr lang="en-US" baseline="30000" dirty="0"/>
              <a:t>22 </a:t>
            </a:r>
            <a:r>
              <a:rPr lang="en-US" dirty="0"/>
              <a:t>Many will say to Me in that day, ‘Lord, Lord, have we not prophesied in Your name, cast out demons in Your name, and done many wonders in Your name?’ </a:t>
            </a:r>
            <a:r>
              <a:rPr lang="en-US" baseline="30000" dirty="0"/>
              <a:t>23 </a:t>
            </a:r>
            <a:r>
              <a:rPr lang="en-US" dirty="0"/>
              <a:t>And then I will declare to them, ‘I never knew you; depart from Me, you who practice lawlessness!’ (</a:t>
            </a:r>
            <a:r>
              <a:rPr lang="en-US" b="1" i="1" dirty="0"/>
              <a:t>Mt 7:21-23</a:t>
            </a:r>
            <a:r>
              <a:rPr lang="en-US" dirty="0"/>
              <a:t>)</a:t>
            </a:r>
          </a:p>
          <a:p>
            <a:pPr marR="0" lvl="1">
              <a:spcBef>
                <a:spcPts val="0"/>
              </a:spcBef>
              <a:spcAft>
                <a:spcPts val="0"/>
              </a:spcAft>
              <a:tabLst>
                <a:tab pos="914400" algn="l"/>
              </a:tabLst>
            </a:pPr>
            <a:endParaRPr lang="en-US" dirty="0">
              <a:effectLst/>
              <a:latin typeface="Calibri "/>
              <a:ea typeface="Times New Roman" panose="02020603050405020304" pitchFamily="18" charset="0"/>
            </a:endParaRPr>
          </a:p>
        </p:txBody>
      </p:sp>
    </p:spTree>
    <p:extLst>
      <p:ext uri="{BB962C8B-B14F-4D97-AF65-F5344CB8AC3E}">
        <p14:creationId xmlns:p14="http://schemas.microsoft.com/office/powerpoint/2010/main" val="34179565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righ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090" y="-4763"/>
            <a:ext cx="3000374"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C42C47-4079-65DF-4CF3-3E019725A179}"/>
              </a:ext>
            </a:extLst>
          </p:cNvPr>
          <p:cNvSpPr>
            <a:spLocks noGrp="1"/>
          </p:cNvSpPr>
          <p:nvPr>
            <p:ph type="title"/>
          </p:nvPr>
        </p:nvSpPr>
        <p:spPr>
          <a:xfrm>
            <a:off x="925830" y="190501"/>
            <a:ext cx="2597467" cy="2486024"/>
          </a:xfrm>
          <a:noFill/>
        </p:spPr>
        <p:txBody>
          <a:bodyPr vert="horz" lIns="91440" tIns="45720" rIns="91440" bIns="45720" rtlCol="0" anchor="ctr">
            <a:normAutofit/>
          </a:bodyPr>
          <a:lstStyle/>
          <a:p>
            <a:pPr algn="ctr" defTabSz="914400"/>
            <a:r>
              <a:rPr lang="en-US" sz="3400" dirty="0">
                <a:solidFill>
                  <a:schemeClr val="bg1"/>
                </a:solidFill>
              </a:rPr>
              <a:t>People today are not saying Jesus said…</a:t>
            </a:r>
          </a:p>
        </p:txBody>
      </p:sp>
      <p:sp>
        <p:nvSpPr>
          <p:cNvPr id="4" name="TextBox 3">
            <a:extLst>
              <a:ext uri="{FF2B5EF4-FFF2-40B4-BE49-F238E27FC236}">
                <a16:creationId xmlns:a16="http://schemas.microsoft.com/office/drawing/2014/main" id="{7CC44F72-56CB-BD85-459D-BA77FF09009A}"/>
              </a:ext>
            </a:extLst>
          </p:cNvPr>
          <p:cNvSpPr txBox="1"/>
          <p:nvPr/>
        </p:nvSpPr>
        <p:spPr>
          <a:xfrm>
            <a:off x="4295604" y="1433513"/>
            <a:ext cx="4656485" cy="2308324"/>
          </a:xfrm>
          <a:prstGeom prst="rect">
            <a:avLst/>
          </a:prstGeom>
          <a:noFill/>
        </p:spPr>
        <p:txBody>
          <a:bodyPr wrap="square" rtlCol="0">
            <a:spAutoFit/>
          </a:bodyPr>
          <a:lstStyle/>
          <a:p>
            <a:r>
              <a:rPr lang="en-US" baseline="30000" dirty="0"/>
              <a:t>37 </a:t>
            </a:r>
            <a:r>
              <a:rPr lang="en-US" dirty="0"/>
              <a:t>He who loves father or mother more than Me is not worthy of Me. And he who loves son or daughter more than Me is not worthy of Me. </a:t>
            </a:r>
            <a:r>
              <a:rPr lang="en-US" baseline="30000" dirty="0"/>
              <a:t>38 </a:t>
            </a:r>
            <a:r>
              <a:rPr lang="en-US" dirty="0"/>
              <a:t>And he who does not take his cross and follow after Me is not worthy of Me. </a:t>
            </a:r>
            <a:r>
              <a:rPr lang="en-US" baseline="30000" dirty="0"/>
              <a:t>39 </a:t>
            </a:r>
            <a:r>
              <a:rPr lang="en-US" dirty="0"/>
              <a:t>He who finds his life will lose it, and he who loses his life for My sake will find it. </a:t>
            </a:r>
            <a:r>
              <a:rPr lang="en-US" b="1" dirty="0"/>
              <a:t>(</a:t>
            </a:r>
            <a:r>
              <a:rPr lang="en-US" b="1" i="1" dirty="0"/>
              <a:t>Mt 10:37-39</a:t>
            </a:r>
            <a:r>
              <a:rPr lang="en-US" b="1" dirty="0"/>
              <a:t>)</a:t>
            </a:r>
          </a:p>
          <a:p>
            <a:pPr marR="0" lvl="1">
              <a:spcBef>
                <a:spcPts val="0"/>
              </a:spcBef>
              <a:spcAft>
                <a:spcPts val="0"/>
              </a:spcAft>
              <a:tabLst>
                <a:tab pos="914400" algn="l"/>
              </a:tabLst>
            </a:pPr>
            <a:endParaRPr lang="en-US" dirty="0">
              <a:effectLst/>
              <a:latin typeface="Calibri "/>
              <a:ea typeface="Times New Roman" panose="02020603050405020304" pitchFamily="18" charset="0"/>
            </a:endParaRPr>
          </a:p>
        </p:txBody>
      </p:sp>
    </p:spTree>
    <p:extLst>
      <p:ext uri="{BB962C8B-B14F-4D97-AF65-F5344CB8AC3E}">
        <p14:creationId xmlns:p14="http://schemas.microsoft.com/office/powerpoint/2010/main" val="1745529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righ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104</TotalTime>
  <Words>1105</Words>
  <Application>Microsoft Office PowerPoint</Application>
  <PresentationFormat>Custom</PresentationFormat>
  <Paragraphs>51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vt:lpstr>
      <vt:lpstr>Calibri Light</vt:lpstr>
      <vt:lpstr>Times New Roman</vt:lpstr>
      <vt:lpstr>Office Theme</vt:lpstr>
      <vt:lpstr>Mk 8:27-30</vt:lpstr>
      <vt:lpstr>Question 1: “Who do men say that I am?”</vt:lpstr>
      <vt:lpstr>Question 1: “Who do men say that I am?”</vt:lpstr>
      <vt:lpstr>Question 1: “Who do men say that I am?”</vt:lpstr>
      <vt:lpstr>Question 2: “But who do you say that I am?”</vt:lpstr>
      <vt:lpstr>Question 3: Who do people today say that  He is? </vt:lpstr>
      <vt:lpstr>Question 3: Who do people today say that  He is? </vt:lpstr>
      <vt:lpstr>People today are not saying Jesus said…</vt:lpstr>
      <vt:lpstr>People today are not saying Jesus said…</vt:lpstr>
      <vt:lpstr>People today are not saying Jesus said…</vt:lpstr>
      <vt:lpstr>People today are not saying Jesus said…</vt:lpstr>
      <vt:lpstr>People today are not saying Jesus said…</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Mk 8:27-30</dc:title>
  <dc:creator>Rob Miller</dc:creator>
  <cp:lastModifiedBy>West End</cp:lastModifiedBy>
  <cp:revision>10</cp:revision>
  <dcterms:created xsi:type="dcterms:W3CDTF">2023-03-31T23:27:22Z</dcterms:created>
  <dcterms:modified xsi:type="dcterms:W3CDTF">2023-04-09T02:01:22Z</dcterms:modified>
</cp:coreProperties>
</file>