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E18AB-6DAC-4406-BF34-B88A3CC3BCC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9CCBDBC-423E-4CD8-8FB2-31159EA0C31C}">
      <dgm:prSet/>
      <dgm:spPr/>
      <dgm:t>
        <a:bodyPr/>
        <a:lstStyle/>
        <a:p>
          <a:r>
            <a:rPr lang="en-US" dirty="0"/>
            <a:t>She had heard about Him</a:t>
          </a:r>
        </a:p>
      </dgm:t>
    </dgm:pt>
    <dgm:pt modelId="{33E24878-AB77-4B18-B8B6-1CA71B2AA9D9}" type="parTrans" cxnId="{EB389FC3-FEB5-4C58-BD87-9875AE00BFB0}">
      <dgm:prSet/>
      <dgm:spPr/>
      <dgm:t>
        <a:bodyPr/>
        <a:lstStyle/>
        <a:p>
          <a:endParaRPr lang="en-US"/>
        </a:p>
      </dgm:t>
    </dgm:pt>
    <dgm:pt modelId="{79CD7921-50FB-49B4-A810-DB7E5ACC2853}" type="sibTrans" cxnId="{EB389FC3-FEB5-4C58-BD87-9875AE00BFB0}">
      <dgm:prSet/>
      <dgm:spPr/>
      <dgm:t>
        <a:bodyPr/>
        <a:lstStyle/>
        <a:p>
          <a:endParaRPr lang="en-US"/>
        </a:p>
      </dgm:t>
    </dgm:pt>
    <dgm:pt modelId="{74B99B87-F9BF-4206-9DAF-4AF0CDADC4A8}">
      <dgm:prSet/>
      <dgm:spPr/>
      <dgm:t>
        <a:bodyPr/>
        <a:lstStyle/>
        <a:p>
          <a:r>
            <a:rPr lang="en-US" dirty="0"/>
            <a:t>She cried out, “Have mercy on me o Lord, Son of David! My daughter is severely demon-possessed”</a:t>
          </a:r>
        </a:p>
      </dgm:t>
    </dgm:pt>
    <dgm:pt modelId="{047E06E1-269D-40BA-91C7-D20A72C1CF9D}" type="parTrans" cxnId="{4B9DE43E-8CC8-4D35-9585-7E17F127274C}">
      <dgm:prSet/>
      <dgm:spPr/>
      <dgm:t>
        <a:bodyPr/>
        <a:lstStyle/>
        <a:p>
          <a:endParaRPr lang="en-US"/>
        </a:p>
      </dgm:t>
    </dgm:pt>
    <dgm:pt modelId="{9E1B86B5-2F22-4E7D-B40C-8C464F6DD6BC}" type="sibTrans" cxnId="{4B9DE43E-8CC8-4D35-9585-7E17F127274C}">
      <dgm:prSet/>
      <dgm:spPr/>
      <dgm:t>
        <a:bodyPr/>
        <a:lstStyle/>
        <a:p>
          <a:endParaRPr lang="en-US"/>
        </a:p>
      </dgm:t>
    </dgm:pt>
    <dgm:pt modelId="{15E66B33-80D5-4223-9D5A-E730AE543C46}">
      <dgm:prSet/>
      <dgm:spPr/>
      <dgm:t>
        <a:bodyPr/>
        <a:lstStyle/>
        <a:p>
          <a:r>
            <a:rPr lang="en-US"/>
            <a:t>“He answered her not a word. .. His disciples urged Him to, ‘Send her away for she cries out after us’”</a:t>
          </a:r>
        </a:p>
      </dgm:t>
    </dgm:pt>
    <dgm:pt modelId="{74430B71-B4B6-4924-8FFD-EFAB3230C85A}" type="parTrans" cxnId="{EC3212ED-AA1C-40B4-AB9F-5FDC8B506523}">
      <dgm:prSet/>
      <dgm:spPr/>
      <dgm:t>
        <a:bodyPr/>
        <a:lstStyle/>
        <a:p>
          <a:endParaRPr lang="en-US"/>
        </a:p>
      </dgm:t>
    </dgm:pt>
    <dgm:pt modelId="{98EE05DA-1CF0-4D8E-A3B2-125C171E6621}" type="sibTrans" cxnId="{EC3212ED-AA1C-40B4-AB9F-5FDC8B506523}">
      <dgm:prSet/>
      <dgm:spPr/>
      <dgm:t>
        <a:bodyPr/>
        <a:lstStyle/>
        <a:p>
          <a:endParaRPr lang="en-US"/>
        </a:p>
      </dgm:t>
    </dgm:pt>
    <dgm:pt modelId="{94B50D64-C6F8-447B-BB20-D3C3ECED116E}" type="pres">
      <dgm:prSet presAssocID="{123E18AB-6DAC-4406-BF34-B88A3CC3BCC6}" presName="vert0" presStyleCnt="0">
        <dgm:presLayoutVars>
          <dgm:dir/>
          <dgm:animOne val="branch"/>
          <dgm:animLvl val="lvl"/>
        </dgm:presLayoutVars>
      </dgm:prSet>
      <dgm:spPr/>
    </dgm:pt>
    <dgm:pt modelId="{34C8FF5F-77D6-4946-98F4-7A0917494D99}" type="pres">
      <dgm:prSet presAssocID="{69CCBDBC-423E-4CD8-8FB2-31159EA0C31C}" presName="thickLine" presStyleLbl="alignNode1" presStyleIdx="0" presStyleCnt="3"/>
      <dgm:spPr/>
    </dgm:pt>
    <dgm:pt modelId="{CA1E536C-79C1-4503-A1AC-6A11C3DE041B}" type="pres">
      <dgm:prSet presAssocID="{69CCBDBC-423E-4CD8-8FB2-31159EA0C31C}" presName="horz1" presStyleCnt="0"/>
      <dgm:spPr/>
    </dgm:pt>
    <dgm:pt modelId="{C549A186-AB68-4F97-BE91-DFE70868862B}" type="pres">
      <dgm:prSet presAssocID="{69CCBDBC-423E-4CD8-8FB2-31159EA0C31C}" presName="tx1" presStyleLbl="revTx" presStyleIdx="0" presStyleCnt="3"/>
      <dgm:spPr/>
    </dgm:pt>
    <dgm:pt modelId="{74AC59C8-42D1-41C1-B4FE-7BBFACDEAAAF}" type="pres">
      <dgm:prSet presAssocID="{69CCBDBC-423E-4CD8-8FB2-31159EA0C31C}" presName="vert1" presStyleCnt="0"/>
      <dgm:spPr/>
    </dgm:pt>
    <dgm:pt modelId="{A3ED6E84-FF3E-47A1-BC93-4B15DC18299E}" type="pres">
      <dgm:prSet presAssocID="{74B99B87-F9BF-4206-9DAF-4AF0CDADC4A8}" presName="thickLine" presStyleLbl="alignNode1" presStyleIdx="1" presStyleCnt="3"/>
      <dgm:spPr/>
    </dgm:pt>
    <dgm:pt modelId="{1DDFBF4B-6A2F-42EE-B5C2-A42E6707AE9A}" type="pres">
      <dgm:prSet presAssocID="{74B99B87-F9BF-4206-9DAF-4AF0CDADC4A8}" presName="horz1" presStyleCnt="0"/>
      <dgm:spPr/>
    </dgm:pt>
    <dgm:pt modelId="{4635319C-4597-4F7C-B218-3C45328366A2}" type="pres">
      <dgm:prSet presAssocID="{74B99B87-F9BF-4206-9DAF-4AF0CDADC4A8}" presName="tx1" presStyleLbl="revTx" presStyleIdx="1" presStyleCnt="3"/>
      <dgm:spPr/>
    </dgm:pt>
    <dgm:pt modelId="{19DF2260-5DBC-44D7-A537-947AD2C68142}" type="pres">
      <dgm:prSet presAssocID="{74B99B87-F9BF-4206-9DAF-4AF0CDADC4A8}" presName="vert1" presStyleCnt="0"/>
      <dgm:spPr/>
    </dgm:pt>
    <dgm:pt modelId="{B016DA31-302E-4F0A-AE01-058478824846}" type="pres">
      <dgm:prSet presAssocID="{15E66B33-80D5-4223-9D5A-E730AE543C46}" presName="thickLine" presStyleLbl="alignNode1" presStyleIdx="2" presStyleCnt="3"/>
      <dgm:spPr/>
    </dgm:pt>
    <dgm:pt modelId="{C00BF3AB-57F1-4565-92AA-4A7257E18B02}" type="pres">
      <dgm:prSet presAssocID="{15E66B33-80D5-4223-9D5A-E730AE543C46}" presName="horz1" presStyleCnt="0"/>
      <dgm:spPr/>
    </dgm:pt>
    <dgm:pt modelId="{55EA1697-E43B-4E3E-816E-4EE81F6DBBA1}" type="pres">
      <dgm:prSet presAssocID="{15E66B33-80D5-4223-9D5A-E730AE543C46}" presName="tx1" presStyleLbl="revTx" presStyleIdx="2" presStyleCnt="3"/>
      <dgm:spPr/>
    </dgm:pt>
    <dgm:pt modelId="{C0CB29F2-C4D8-4034-B042-71ED36F0F03D}" type="pres">
      <dgm:prSet presAssocID="{15E66B33-80D5-4223-9D5A-E730AE543C46}" presName="vert1" presStyleCnt="0"/>
      <dgm:spPr/>
    </dgm:pt>
  </dgm:ptLst>
  <dgm:cxnLst>
    <dgm:cxn modelId="{54D91026-7B8D-4BCB-9A11-0B379F14405F}" type="presOf" srcId="{74B99B87-F9BF-4206-9DAF-4AF0CDADC4A8}" destId="{4635319C-4597-4F7C-B218-3C45328366A2}" srcOrd="0" destOrd="0" presId="urn:microsoft.com/office/officeart/2008/layout/LinedList"/>
    <dgm:cxn modelId="{4B9DE43E-8CC8-4D35-9585-7E17F127274C}" srcId="{123E18AB-6DAC-4406-BF34-B88A3CC3BCC6}" destId="{74B99B87-F9BF-4206-9DAF-4AF0CDADC4A8}" srcOrd="1" destOrd="0" parTransId="{047E06E1-269D-40BA-91C7-D20A72C1CF9D}" sibTransId="{9E1B86B5-2F22-4E7D-B40C-8C464F6DD6BC}"/>
    <dgm:cxn modelId="{A675AD92-8192-470C-871E-E4EEBC060627}" type="presOf" srcId="{69CCBDBC-423E-4CD8-8FB2-31159EA0C31C}" destId="{C549A186-AB68-4F97-BE91-DFE70868862B}" srcOrd="0" destOrd="0" presId="urn:microsoft.com/office/officeart/2008/layout/LinedList"/>
    <dgm:cxn modelId="{EB389FC3-FEB5-4C58-BD87-9875AE00BFB0}" srcId="{123E18AB-6DAC-4406-BF34-B88A3CC3BCC6}" destId="{69CCBDBC-423E-4CD8-8FB2-31159EA0C31C}" srcOrd="0" destOrd="0" parTransId="{33E24878-AB77-4B18-B8B6-1CA71B2AA9D9}" sibTransId="{79CD7921-50FB-49B4-A810-DB7E5ACC2853}"/>
    <dgm:cxn modelId="{E83952C4-3708-4089-88E0-AAD213F8E538}" type="presOf" srcId="{123E18AB-6DAC-4406-BF34-B88A3CC3BCC6}" destId="{94B50D64-C6F8-447B-BB20-D3C3ECED116E}" srcOrd="0" destOrd="0" presId="urn:microsoft.com/office/officeart/2008/layout/LinedList"/>
    <dgm:cxn modelId="{2B18BEE0-0776-44A7-94EF-3B675D5FF388}" type="presOf" srcId="{15E66B33-80D5-4223-9D5A-E730AE543C46}" destId="{55EA1697-E43B-4E3E-816E-4EE81F6DBBA1}" srcOrd="0" destOrd="0" presId="urn:microsoft.com/office/officeart/2008/layout/LinedList"/>
    <dgm:cxn modelId="{EC3212ED-AA1C-40B4-AB9F-5FDC8B506523}" srcId="{123E18AB-6DAC-4406-BF34-B88A3CC3BCC6}" destId="{15E66B33-80D5-4223-9D5A-E730AE543C46}" srcOrd="2" destOrd="0" parTransId="{74430B71-B4B6-4924-8FFD-EFAB3230C85A}" sibTransId="{98EE05DA-1CF0-4D8E-A3B2-125C171E6621}"/>
    <dgm:cxn modelId="{654A5400-8094-4970-9492-F7CEEF30D698}" type="presParOf" srcId="{94B50D64-C6F8-447B-BB20-D3C3ECED116E}" destId="{34C8FF5F-77D6-4946-98F4-7A0917494D99}" srcOrd="0" destOrd="0" presId="urn:microsoft.com/office/officeart/2008/layout/LinedList"/>
    <dgm:cxn modelId="{B77298CC-50EF-45E2-9810-320930945002}" type="presParOf" srcId="{94B50D64-C6F8-447B-BB20-D3C3ECED116E}" destId="{CA1E536C-79C1-4503-A1AC-6A11C3DE041B}" srcOrd="1" destOrd="0" presId="urn:microsoft.com/office/officeart/2008/layout/LinedList"/>
    <dgm:cxn modelId="{B4424948-BE4C-44CF-9BA8-F43DDBC67290}" type="presParOf" srcId="{CA1E536C-79C1-4503-A1AC-6A11C3DE041B}" destId="{C549A186-AB68-4F97-BE91-DFE70868862B}" srcOrd="0" destOrd="0" presId="urn:microsoft.com/office/officeart/2008/layout/LinedList"/>
    <dgm:cxn modelId="{A057194C-FD18-4038-8A5D-CC97DF23975C}" type="presParOf" srcId="{CA1E536C-79C1-4503-A1AC-6A11C3DE041B}" destId="{74AC59C8-42D1-41C1-B4FE-7BBFACDEAAAF}" srcOrd="1" destOrd="0" presId="urn:microsoft.com/office/officeart/2008/layout/LinedList"/>
    <dgm:cxn modelId="{937155A2-4EB5-4FC3-B7B3-CEC992136300}" type="presParOf" srcId="{94B50D64-C6F8-447B-BB20-D3C3ECED116E}" destId="{A3ED6E84-FF3E-47A1-BC93-4B15DC18299E}" srcOrd="2" destOrd="0" presId="urn:microsoft.com/office/officeart/2008/layout/LinedList"/>
    <dgm:cxn modelId="{953C995F-D3F6-4BAD-9A90-99729C0A9736}" type="presParOf" srcId="{94B50D64-C6F8-447B-BB20-D3C3ECED116E}" destId="{1DDFBF4B-6A2F-42EE-B5C2-A42E6707AE9A}" srcOrd="3" destOrd="0" presId="urn:microsoft.com/office/officeart/2008/layout/LinedList"/>
    <dgm:cxn modelId="{CCDAA3F8-9477-4DB7-AED3-3D217E54C106}" type="presParOf" srcId="{1DDFBF4B-6A2F-42EE-B5C2-A42E6707AE9A}" destId="{4635319C-4597-4F7C-B218-3C45328366A2}" srcOrd="0" destOrd="0" presId="urn:microsoft.com/office/officeart/2008/layout/LinedList"/>
    <dgm:cxn modelId="{960FE351-D6AF-4312-92E8-AA63680CE3BA}" type="presParOf" srcId="{1DDFBF4B-6A2F-42EE-B5C2-A42E6707AE9A}" destId="{19DF2260-5DBC-44D7-A537-947AD2C68142}" srcOrd="1" destOrd="0" presId="urn:microsoft.com/office/officeart/2008/layout/LinedList"/>
    <dgm:cxn modelId="{39B2A4E3-F9D8-4A7A-B38B-5E09C76FBB67}" type="presParOf" srcId="{94B50D64-C6F8-447B-BB20-D3C3ECED116E}" destId="{B016DA31-302E-4F0A-AE01-058478824846}" srcOrd="4" destOrd="0" presId="urn:microsoft.com/office/officeart/2008/layout/LinedList"/>
    <dgm:cxn modelId="{5A7B961F-249E-44AC-A6BB-8ED3867DB195}" type="presParOf" srcId="{94B50D64-C6F8-447B-BB20-D3C3ECED116E}" destId="{C00BF3AB-57F1-4565-92AA-4A7257E18B02}" srcOrd="5" destOrd="0" presId="urn:microsoft.com/office/officeart/2008/layout/LinedList"/>
    <dgm:cxn modelId="{D9CA00E8-59A6-4200-91C2-88A229422A79}" type="presParOf" srcId="{C00BF3AB-57F1-4565-92AA-4A7257E18B02}" destId="{55EA1697-E43B-4E3E-816E-4EE81F6DBBA1}" srcOrd="0" destOrd="0" presId="urn:microsoft.com/office/officeart/2008/layout/LinedList"/>
    <dgm:cxn modelId="{C3CE3348-20FA-403F-962B-CE1C75921848}" type="presParOf" srcId="{C00BF3AB-57F1-4565-92AA-4A7257E18B02}" destId="{C0CB29F2-C4D8-4034-B042-71ED36F0F0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3E18AB-6DAC-4406-BF34-B88A3CC3BCC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9CCBDBC-423E-4CD8-8FB2-31159EA0C31C}">
      <dgm:prSet/>
      <dgm:spPr/>
      <dgm:t>
        <a:bodyPr/>
        <a:lstStyle/>
        <a:p>
          <a:r>
            <a:rPr lang="en-US" dirty="0"/>
            <a:t>“The woman was a Greek, a </a:t>
          </a:r>
          <a:r>
            <a:rPr lang="en-US" dirty="0" err="1"/>
            <a:t>Syro</a:t>
          </a:r>
          <a:r>
            <a:rPr lang="en-US" dirty="0"/>
            <a:t>-Phoenician by birth”</a:t>
          </a:r>
        </a:p>
        <a:p>
          <a:endParaRPr lang="en-US" dirty="0"/>
        </a:p>
        <a:p>
          <a:r>
            <a:rPr lang="en-US" dirty="0"/>
            <a:t>She was descended from a cursed people (Dt 7:2) and from a region known for vile religious practices</a:t>
          </a:r>
        </a:p>
      </dgm:t>
    </dgm:pt>
    <dgm:pt modelId="{33E24878-AB77-4B18-B8B6-1CA71B2AA9D9}" type="parTrans" cxnId="{EB389FC3-FEB5-4C58-BD87-9875AE00BFB0}">
      <dgm:prSet/>
      <dgm:spPr/>
      <dgm:t>
        <a:bodyPr/>
        <a:lstStyle/>
        <a:p>
          <a:endParaRPr lang="en-US"/>
        </a:p>
      </dgm:t>
    </dgm:pt>
    <dgm:pt modelId="{79CD7921-50FB-49B4-A810-DB7E5ACC2853}" type="sibTrans" cxnId="{EB389FC3-FEB5-4C58-BD87-9875AE00BFB0}">
      <dgm:prSet/>
      <dgm:spPr/>
      <dgm:t>
        <a:bodyPr/>
        <a:lstStyle/>
        <a:p>
          <a:endParaRPr lang="en-US"/>
        </a:p>
      </dgm:t>
    </dgm:pt>
    <dgm:pt modelId="{74B99B87-F9BF-4206-9DAF-4AF0CDADC4A8}">
      <dgm:prSet/>
      <dgm:spPr/>
      <dgm:t>
        <a:bodyPr/>
        <a:lstStyle/>
        <a:p>
          <a:r>
            <a:rPr lang="en-US" dirty="0"/>
            <a:t>She was a gentile mother crying out to the Messiah of the Jews</a:t>
          </a:r>
        </a:p>
        <a:p>
          <a:endParaRPr lang="en-US" dirty="0"/>
        </a:p>
        <a:p>
          <a:r>
            <a:rPr lang="en-US" dirty="0"/>
            <a:t>Jesus chooses not to speak a word to her</a:t>
          </a:r>
        </a:p>
      </dgm:t>
    </dgm:pt>
    <dgm:pt modelId="{047E06E1-269D-40BA-91C7-D20A72C1CF9D}" type="parTrans" cxnId="{4B9DE43E-8CC8-4D35-9585-7E17F127274C}">
      <dgm:prSet/>
      <dgm:spPr/>
      <dgm:t>
        <a:bodyPr/>
        <a:lstStyle/>
        <a:p>
          <a:endParaRPr lang="en-US"/>
        </a:p>
      </dgm:t>
    </dgm:pt>
    <dgm:pt modelId="{9E1B86B5-2F22-4E7D-B40C-8C464F6DD6BC}" type="sibTrans" cxnId="{4B9DE43E-8CC8-4D35-9585-7E17F127274C}">
      <dgm:prSet/>
      <dgm:spPr/>
      <dgm:t>
        <a:bodyPr/>
        <a:lstStyle/>
        <a:p>
          <a:endParaRPr lang="en-US"/>
        </a:p>
      </dgm:t>
    </dgm:pt>
    <dgm:pt modelId="{15E66B33-80D5-4223-9D5A-E730AE543C46}">
      <dgm:prSet/>
      <dgm:spPr/>
      <dgm:t>
        <a:bodyPr/>
        <a:lstStyle/>
        <a:p>
          <a:r>
            <a:rPr lang="en-US" dirty="0"/>
            <a:t>She is rejected by the disciples who want to send her away</a:t>
          </a:r>
        </a:p>
        <a:p>
          <a:endParaRPr lang="en-US" dirty="0"/>
        </a:p>
        <a:p>
          <a:r>
            <a:rPr lang="en-US" dirty="0"/>
            <a:t>Jesus says He was not sent except to the lost sheep of the house of Israel</a:t>
          </a:r>
        </a:p>
      </dgm:t>
    </dgm:pt>
    <dgm:pt modelId="{74430B71-B4B6-4924-8FFD-EFAB3230C85A}" type="parTrans" cxnId="{EC3212ED-AA1C-40B4-AB9F-5FDC8B506523}">
      <dgm:prSet/>
      <dgm:spPr/>
      <dgm:t>
        <a:bodyPr/>
        <a:lstStyle/>
        <a:p>
          <a:endParaRPr lang="en-US"/>
        </a:p>
      </dgm:t>
    </dgm:pt>
    <dgm:pt modelId="{98EE05DA-1CF0-4D8E-A3B2-125C171E6621}" type="sibTrans" cxnId="{EC3212ED-AA1C-40B4-AB9F-5FDC8B506523}">
      <dgm:prSet/>
      <dgm:spPr/>
      <dgm:t>
        <a:bodyPr/>
        <a:lstStyle/>
        <a:p>
          <a:endParaRPr lang="en-US"/>
        </a:p>
      </dgm:t>
    </dgm:pt>
    <dgm:pt modelId="{94B50D64-C6F8-447B-BB20-D3C3ECED116E}" type="pres">
      <dgm:prSet presAssocID="{123E18AB-6DAC-4406-BF34-B88A3CC3BCC6}" presName="vert0" presStyleCnt="0">
        <dgm:presLayoutVars>
          <dgm:dir/>
          <dgm:animOne val="branch"/>
          <dgm:animLvl val="lvl"/>
        </dgm:presLayoutVars>
      </dgm:prSet>
      <dgm:spPr/>
    </dgm:pt>
    <dgm:pt modelId="{34C8FF5F-77D6-4946-98F4-7A0917494D99}" type="pres">
      <dgm:prSet presAssocID="{69CCBDBC-423E-4CD8-8FB2-31159EA0C31C}" presName="thickLine" presStyleLbl="alignNode1" presStyleIdx="0" presStyleCnt="3"/>
      <dgm:spPr/>
    </dgm:pt>
    <dgm:pt modelId="{CA1E536C-79C1-4503-A1AC-6A11C3DE041B}" type="pres">
      <dgm:prSet presAssocID="{69CCBDBC-423E-4CD8-8FB2-31159EA0C31C}" presName="horz1" presStyleCnt="0"/>
      <dgm:spPr/>
    </dgm:pt>
    <dgm:pt modelId="{C549A186-AB68-4F97-BE91-DFE70868862B}" type="pres">
      <dgm:prSet presAssocID="{69CCBDBC-423E-4CD8-8FB2-31159EA0C31C}" presName="tx1" presStyleLbl="revTx" presStyleIdx="0" presStyleCnt="3"/>
      <dgm:spPr/>
    </dgm:pt>
    <dgm:pt modelId="{74AC59C8-42D1-41C1-B4FE-7BBFACDEAAAF}" type="pres">
      <dgm:prSet presAssocID="{69CCBDBC-423E-4CD8-8FB2-31159EA0C31C}" presName="vert1" presStyleCnt="0"/>
      <dgm:spPr/>
    </dgm:pt>
    <dgm:pt modelId="{A3ED6E84-FF3E-47A1-BC93-4B15DC18299E}" type="pres">
      <dgm:prSet presAssocID="{74B99B87-F9BF-4206-9DAF-4AF0CDADC4A8}" presName="thickLine" presStyleLbl="alignNode1" presStyleIdx="1" presStyleCnt="3"/>
      <dgm:spPr/>
    </dgm:pt>
    <dgm:pt modelId="{1DDFBF4B-6A2F-42EE-B5C2-A42E6707AE9A}" type="pres">
      <dgm:prSet presAssocID="{74B99B87-F9BF-4206-9DAF-4AF0CDADC4A8}" presName="horz1" presStyleCnt="0"/>
      <dgm:spPr/>
    </dgm:pt>
    <dgm:pt modelId="{4635319C-4597-4F7C-B218-3C45328366A2}" type="pres">
      <dgm:prSet presAssocID="{74B99B87-F9BF-4206-9DAF-4AF0CDADC4A8}" presName="tx1" presStyleLbl="revTx" presStyleIdx="1" presStyleCnt="3"/>
      <dgm:spPr/>
    </dgm:pt>
    <dgm:pt modelId="{19DF2260-5DBC-44D7-A537-947AD2C68142}" type="pres">
      <dgm:prSet presAssocID="{74B99B87-F9BF-4206-9DAF-4AF0CDADC4A8}" presName="vert1" presStyleCnt="0"/>
      <dgm:spPr/>
    </dgm:pt>
    <dgm:pt modelId="{B016DA31-302E-4F0A-AE01-058478824846}" type="pres">
      <dgm:prSet presAssocID="{15E66B33-80D5-4223-9D5A-E730AE543C46}" presName="thickLine" presStyleLbl="alignNode1" presStyleIdx="2" presStyleCnt="3"/>
      <dgm:spPr/>
    </dgm:pt>
    <dgm:pt modelId="{C00BF3AB-57F1-4565-92AA-4A7257E18B02}" type="pres">
      <dgm:prSet presAssocID="{15E66B33-80D5-4223-9D5A-E730AE543C46}" presName="horz1" presStyleCnt="0"/>
      <dgm:spPr/>
    </dgm:pt>
    <dgm:pt modelId="{55EA1697-E43B-4E3E-816E-4EE81F6DBBA1}" type="pres">
      <dgm:prSet presAssocID="{15E66B33-80D5-4223-9D5A-E730AE543C46}" presName="tx1" presStyleLbl="revTx" presStyleIdx="2" presStyleCnt="3"/>
      <dgm:spPr/>
    </dgm:pt>
    <dgm:pt modelId="{C0CB29F2-C4D8-4034-B042-71ED36F0F03D}" type="pres">
      <dgm:prSet presAssocID="{15E66B33-80D5-4223-9D5A-E730AE543C46}" presName="vert1" presStyleCnt="0"/>
      <dgm:spPr/>
    </dgm:pt>
  </dgm:ptLst>
  <dgm:cxnLst>
    <dgm:cxn modelId="{54D91026-7B8D-4BCB-9A11-0B379F14405F}" type="presOf" srcId="{74B99B87-F9BF-4206-9DAF-4AF0CDADC4A8}" destId="{4635319C-4597-4F7C-B218-3C45328366A2}" srcOrd="0" destOrd="0" presId="urn:microsoft.com/office/officeart/2008/layout/LinedList"/>
    <dgm:cxn modelId="{4B9DE43E-8CC8-4D35-9585-7E17F127274C}" srcId="{123E18AB-6DAC-4406-BF34-B88A3CC3BCC6}" destId="{74B99B87-F9BF-4206-9DAF-4AF0CDADC4A8}" srcOrd="1" destOrd="0" parTransId="{047E06E1-269D-40BA-91C7-D20A72C1CF9D}" sibTransId="{9E1B86B5-2F22-4E7D-B40C-8C464F6DD6BC}"/>
    <dgm:cxn modelId="{A675AD92-8192-470C-871E-E4EEBC060627}" type="presOf" srcId="{69CCBDBC-423E-4CD8-8FB2-31159EA0C31C}" destId="{C549A186-AB68-4F97-BE91-DFE70868862B}" srcOrd="0" destOrd="0" presId="urn:microsoft.com/office/officeart/2008/layout/LinedList"/>
    <dgm:cxn modelId="{EB389FC3-FEB5-4C58-BD87-9875AE00BFB0}" srcId="{123E18AB-6DAC-4406-BF34-B88A3CC3BCC6}" destId="{69CCBDBC-423E-4CD8-8FB2-31159EA0C31C}" srcOrd="0" destOrd="0" parTransId="{33E24878-AB77-4B18-B8B6-1CA71B2AA9D9}" sibTransId="{79CD7921-50FB-49B4-A810-DB7E5ACC2853}"/>
    <dgm:cxn modelId="{E83952C4-3708-4089-88E0-AAD213F8E538}" type="presOf" srcId="{123E18AB-6DAC-4406-BF34-B88A3CC3BCC6}" destId="{94B50D64-C6F8-447B-BB20-D3C3ECED116E}" srcOrd="0" destOrd="0" presId="urn:microsoft.com/office/officeart/2008/layout/LinedList"/>
    <dgm:cxn modelId="{2B18BEE0-0776-44A7-94EF-3B675D5FF388}" type="presOf" srcId="{15E66B33-80D5-4223-9D5A-E730AE543C46}" destId="{55EA1697-E43B-4E3E-816E-4EE81F6DBBA1}" srcOrd="0" destOrd="0" presId="urn:microsoft.com/office/officeart/2008/layout/LinedList"/>
    <dgm:cxn modelId="{EC3212ED-AA1C-40B4-AB9F-5FDC8B506523}" srcId="{123E18AB-6DAC-4406-BF34-B88A3CC3BCC6}" destId="{15E66B33-80D5-4223-9D5A-E730AE543C46}" srcOrd="2" destOrd="0" parTransId="{74430B71-B4B6-4924-8FFD-EFAB3230C85A}" sibTransId="{98EE05DA-1CF0-4D8E-A3B2-125C171E6621}"/>
    <dgm:cxn modelId="{654A5400-8094-4970-9492-F7CEEF30D698}" type="presParOf" srcId="{94B50D64-C6F8-447B-BB20-D3C3ECED116E}" destId="{34C8FF5F-77D6-4946-98F4-7A0917494D99}" srcOrd="0" destOrd="0" presId="urn:microsoft.com/office/officeart/2008/layout/LinedList"/>
    <dgm:cxn modelId="{B77298CC-50EF-45E2-9810-320930945002}" type="presParOf" srcId="{94B50D64-C6F8-447B-BB20-D3C3ECED116E}" destId="{CA1E536C-79C1-4503-A1AC-6A11C3DE041B}" srcOrd="1" destOrd="0" presId="urn:microsoft.com/office/officeart/2008/layout/LinedList"/>
    <dgm:cxn modelId="{B4424948-BE4C-44CF-9BA8-F43DDBC67290}" type="presParOf" srcId="{CA1E536C-79C1-4503-A1AC-6A11C3DE041B}" destId="{C549A186-AB68-4F97-BE91-DFE70868862B}" srcOrd="0" destOrd="0" presId="urn:microsoft.com/office/officeart/2008/layout/LinedList"/>
    <dgm:cxn modelId="{A057194C-FD18-4038-8A5D-CC97DF23975C}" type="presParOf" srcId="{CA1E536C-79C1-4503-A1AC-6A11C3DE041B}" destId="{74AC59C8-42D1-41C1-B4FE-7BBFACDEAAAF}" srcOrd="1" destOrd="0" presId="urn:microsoft.com/office/officeart/2008/layout/LinedList"/>
    <dgm:cxn modelId="{937155A2-4EB5-4FC3-B7B3-CEC992136300}" type="presParOf" srcId="{94B50D64-C6F8-447B-BB20-D3C3ECED116E}" destId="{A3ED6E84-FF3E-47A1-BC93-4B15DC18299E}" srcOrd="2" destOrd="0" presId="urn:microsoft.com/office/officeart/2008/layout/LinedList"/>
    <dgm:cxn modelId="{953C995F-D3F6-4BAD-9A90-99729C0A9736}" type="presParOf" srcId="{94B50D64-C6F8-447B-BB20-D3C3ECED116E}" destId="{1DDFBF4B-6A2F-42EE-B5C2-A42E6707AE9A}" srcOrd="3" destOrd="0" presId="urn:microsoft.com/office/officeart/2008/layout/LinedList"/>
    <dgm:cxn modelId="{CCDAA3F8-9477-4DB7-AED3-3D217E54C106}" type="presParOf" srcId="{1DDFBF4B-6A2F-42EE-B5C2-A42E6707AE9A}" destId="{4635319C-4597-4F7C-B218-3C45328366A2}" srcOrd="0" destOrd="0" presId="urn:microsoft.com/office/officeart/2008/layout/LinedList"/>
    <dgm:cxn modelId="{960FE351-D6AF-4312-92E8-AA63680CE3BA}" type="presParOf" srcId="{1DDFBF4B-6A2F-42EE-B5C2-A42E6707AE9A}" destId="{19DF2260-5DBC-44D7-A537-947AD2C68142}" srcOrd="1" destOrd="0" presId="urn:microsoft.com/office/officeart/2008/layout/LinedList"/>
    <dgm:cxn modelId="{39B2A4E3-F9D8-4A7A-B38B-5E09C76FBB67}" type="presParOf" srcId="{94B50D64-C6F8-447B-BB20-D3C3ECED116E}" destId="{B016DA31-302E-4F0A-AE01-058478824846}" srcOrd="4" destOrd="0" presId="urn:microsoft.com/office/officeart/2008/layout/LinedList"/>
    <dgm:cxn modelId="{5A7B961F-249E-44AC-A6BB-8ED3867DB195}" type="presParOf" srcId="{94B50D64-C6F8-447B-BB20-D3C3ECED116E}" destId="{C00BF3AB-57F1-4565-92AA-4A7257E18B02}" srcOrd="5" destOrd="0" presId="urn:microsoft.com/office/officeart/2008/layout/LinedList"/>
    <dgm:cxn modelId="{D9CA00E8-59A6-4200-91C2-88A229422A79}" type="presParOf" srcId="{C00BF3AB-57F1-4565-92AA-4A7257E18B02}" destId="{55EA1697-E43B-4E3E-816E-4EE81F6DBBA1}" srcOrd="0" destOrd="0" presId="urn:microsoft.com/office/officeart/2008/layout/LinedList"/>
    <dgm:cxn modelId="{C3CE3348-20FA-403F-962B-CE1C75921848}" type="presParOf" srcId="{C00BF3AB-57F1-4565-92AA-4A7257E18B02}" destId="{C0CB29F2-C4D8-4034-B042-71ED36F0F0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3E18AB-6DAC-4406-BF34-B88A3CC3BCC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9CCBDBC-423E-4CD8-8FB2-31159EA0C31C}">
      <dgm:prSet custT="1"/>
      <dgm:spPr/>
      <dgm:t>
        <a:bodyPr/>
        <a:lstStyle/>
        <a:p>
          <a:r>
            <a:rPr lang="en-US" sz="1700" dirty="0"/>
            <a:t>Mt 15:22; Mk7:25 </a:t>
          </a:r>
        </a:p>
        <a:p>
          <a:endParaRPr lang="en-US" sz="1700" dirty="0"/>
        </a:p>
        <a:p>
          <a:r>
            <a:rPr lang="en-US" sz="1700" dirty="0"/>
            <a:t>The woman calls out to Jesus in His role as the Messiah</a:t>
          </a:r>
        </a:p>
        <a:p>
          <a:endParaRPr lang="en-US" sz="1700" dirty="0"/>
        </a:p>
        <a:p>
          <a:r>
            <a:rPr lang="en-US" sz="1700" dirty="0"/>
            <a:t>This brings about no help as she is a Gentile not of the Jews</a:t>
          </a:r>
        </a:p>
        <a:p>
          <a:endParaRPr lang="en-US" sz="1700" dirty="0"/>
        </a:p>
        <a:p>
          <a:endParaRPr lang="en-US" sz="1700" dirty="0"/>
        </a:p>
      </dgm:t>
    </dgm:pt>
    <dgm:pt modelId="{33E24878-AB77-4B18-B8B6-1CA71B2AA9D9}" type="parTrans" cxnId="{EB389FC3-FEB5-4C58-BD87-9875AE00BFB0}">
      <dgm:prSet/>
      <dgm:spPr/>
      <dgm:t>
        <a:bodyPr/>
        <a:lstStyle/>
        <a:p>
          <a:endParaRPr lang="en-US"/>
        </a:p>
      </dgm:t>
    </dgm:pt>
    <dgm:pt modelId="{79CD7921-50FB-49B4-A810-DB7E5ACC2853}" type="sibTrans" cxnId="{EB389FC3-FEB5-4C58-BD87-9875AE00BFB0}">
      <dgm:prSet/>
      <dgm:spPr/>
      <dgm:t>
        <a:bodyPr/>
        <a:lstStyle/>
        <a:p>
          <a:endParaRPr lang="en-US"/>
        </a:p>
      </dgm:t>
    </dgm:pt>
    <dgm:pt modelId="{74B99B87-F9BF-4206-9DAF-4AF0CDADC4A8}">
      <dgm:prSet custT="1"/>
      <dgm:spPr/>
      <dgm:t>
        <a:bodyPr/>
        <a:lstStyle/>
        <a:p>
          <a:r>
            <a:rPr lang="en-US" sz="1700" dirty="0"/>
            <a:t>Mt 15:24-25; Mk 7:27</a:t>
          </a:r>
        </a:p>
        <a:p>
          <a:endParaRPr lang="en-US" sz="1700" dirty="0"/>
        </a:p>
        <a:p>
          <a:r>
            <a:rPr lang="en-US" sz="1700" dirty="0"/>
            <a:t>She hears Jesus’ mission on earth is to the nation of Israel</a:t>
          </a:r>
        </a:p>
        <a:p>
          <a:endParaRPr lang="en-US" sz="1700" dirty="0"/>
        </a:p>
        <a:p>
          <a:r>
            <a:rPr lang="en-US" sz="1700" dirty="0"/>
            <a:t>Her focus now switches from Jesus the Messiah to Jesus her only hope and falls at His feet in worship while requesting His mercy</a:t>
          </a:r>
        </a:p>
      </dgm:t>
    </dgm:pt>
    <dgm:pt modelId="{047E06E1-269D-40BA-91C7-D20A72C1CF9D}" type="parTrans" cxnId="{4B9DE43E-8CC8-4D35-9585-7E17F127274C}">
      <dgm:prSet/>
      <dgm:spPr/>
      <dgm:t>
        <a:bodyPr/>
        <a:lstStyle/>
        <a:p>
          <a:endParaRPr lang="en-US"/>
        </a:p>
      </dgm:t>
    </dgm:pt>
    <dgm:pt modelId="{9E1B86B5-2F22-4E7D-B40C-8C464F6DD6BC}" type="sibTrans" cxnId="{4B9DE43E-8CC8-4D35-9585-7E17F127274C}">
      <dgm:prSet/>
      <dgm:spPr/>
      <dgm:t>
        <a:bodyPr/>
        <a:lstStyle/>
        <a:p>
          <a:endParaRPr lang="en-US"/>
        </a:p>
      </dgm:t>
    </dgm:pt>
    <dgm:pt modelId="{15E66B33-80D5-4223-9D5A-E730AE543C46}">
      <dgm:prSet custT="1"/>
      <dgm:spPr/>
      <dgm:t>
        <a:bodyPr/>
        <a:lstStyle/>
        <a:p>
          <a:r>
            <a:rPr lang="en-US" sz="1700" dirty="0"/>
            <a:t>Mt 15:26-27; Mk 7:27 </a:t>
          </a:r>
        </a:p>
        <a:p>
          <a:endParaRPr lang="en-US" sz="1700" dirty="0"/>
        </a:p>
        <a:p>
          <a:r>
            <a:rPr lang="en-US" sz="1700" dirty="0"/>
            <a:t>Jesus refers to the idea of taking bread from the children and feeding it to the dogs</a:t>
          </a:r>
        </a:p>
        <a:p>
          <a:endParaRPr lang="en-US" sz="1700" dirty="0"/>
        </a:p>
        <a:p>
          <a:r>
            <a:rPr lang="en-US" sz="1700" dirty="0"/>
            <a:t>She remains true to her request knowing Jesus is her only hope of healing her child…she never gives up</a:t>
          </a:r>
        </a:p>
      </dgm:t>
    </dgm:pt>
    <dgm:pt modelId="{74430B71-B4B6-4924-8FFD-EFAB3230C85A}" type="parTrans" cxnId="{EC3212ED-AA1C-40B4-AB9F-5FDC8B506523}">
      <dgm:prSet/>
      <dgm:spPr/>
      <dgm:t>
        <a:bodyPr/>
        <a:lstStyle/>
        <a:p>
          <a:endParaRPr lang="en-US"/>
        </a:p>
      </dgm:t>
    </dgm:pt>
    <dgm:pt modelId="{98EE05DA-1CF0-4D8E-A3B2-125C171E6621}" type="sibTrans" cxnId="{EC3212ED-AA1C-40B4-AB9F-5FDC8B506523}">
      <dgm:prSet/>
      <dgm:spPr/>
      <dgm:t>
        <a:bodyPr/>
        <a:lstStyle/>
        <a:p>
          <a:endParaRPr lang="en-US"/>
        </a:p>
      </dgm:t>
    </dgm:pt>
    <dgm:pt modelId="{94B50D64-C6F8-447B-BB20-D3C3ECED116E}" type="pres">
      <dgm:prSet presAssocID="{123E18AB-6DAC-4406-BF34-B88A3CC3BCC6}" presName="vert0" presStyleCnt="0">
        <dgm:presLayoutVars>
          <dgm:dir/>
          <dgm:animOne val="branch"/>
          <dgm:animLvl val="lvl"/>
        </dgm:presLayoutVars>
      </dgm:prSet>
      <dgm:spPr/>
    </dgm:pt>
    <dgm:pt modelId="{34C8FF5F-77D6-4946-98F4-7A0917494D99}" type="pres">
      <dgm:prSet presAssocID="{69CCBDBC-423E-4CD8-8FB2-31159EA0C31C}" presName="thickLine" presStyleLbl="alignNode1" presStyleIdx="0" presStyleCnt="3"/>
      <dgm:spPr/>
    </dgm:pt>
    <dgm:pt modelId="{CA1E536C-79C1-4503-A1AC-6A11C3DE041B}" type="pres">
      <dgm:prSet presAssocID="{69CCBDBC-423E-4CD8-8FB2-31159EA0C31C}" presName="horz1" presStyleCnt="0"/>
      <dgm:spPr/>
    </dgm:pt>
    <dgm:pt modelId="{C549A186-AB68-4F97-BE91-DFE70868862B}" type="pres">
      <dgm:prSet presAssocID="{69CCBDBC-423E-4CD8-8FB2-31159EA0C31C}" presName="tx1" presStyleLbl="revTx" presStyleIdx="0" presStyleCnt="3" custScaleY="67557"/>
      <dgm:spPr/>
    </dgm:pt>
    <dgm:pt modelId="{74AC59C8-42D1-41C1-B4FE-7BBFACDEAAAF}" type="pres">
      <dgm:prSet presAssocID="{69CCBDBC-423E-4CD8-8FB2-31159EA0C31C}" presName="vert1" presStyleCnt="0"/>
      <dgm:spPr/>
    </dgm:pt>
    <dgm:pt modelId="{A3ED6E84-FF3E-47A1-BC93-4B15DC18299E}" type="pres">
      <dgm:prSet presAssocID="{74B99B87-F9BF-4206-9DAF-4AF0CDADC4A8}" presName="thickLine" presStyleLbl="alignNode1" presStyleIdx="1" presStyleCnt="3"/>
      <dgm:spPr/>
    </dgm:pt>
    <dgm:pt modelId="{1DDFBF4B-6A2F-42EE-B5C2-A42E6707AE9A}" type="pres">
      <dgm:prSet presAssocID="{74B99B87-F9BF-4206-9DAF-4AF0CDADC4A8}" presName="horz1" presStyleCnt="0"/>
      <dgm:spPr/>
    </dgm:pt>
    <dgm:pt modelId="{4635319C-4597-4F7C-B218-3C45328366A2}" type="pres">
      <dgm:prSet presAssocID="{74B99B87-F9BF-4206-9DAF-4AF0CDADC4A8}" presName="tx1" presStyleLbl="revTx" presStyleIdx="1" presStyleCnt="3" custScaleY="88384"/>
      <dgm:spPr/>
    </dgm:pt>
    <dgm:pt modelId="{19DF2260-5DBC-44D7-A537-947AD2C68142}" type="pres">
      <dgm:prSet presAssocID="{74B99B87-F9BF-4206-9DAF-4AF0CDADC4A8}" presName="vert1" presStyleCnt="0"/>
      <dgm:spPr/>
    </dgm:pt>
    <dgm:pt modelId="{B016DA31-302E-4F0A-AE01-058478824846}" type="pres">
      <dgm:prSet presAssocID="{15E66B33-80D5-4223-9D5A-E730AE543C46}" presName="thickLine" presStyleLbl="alignNode1" presStyleIdx="2" presStyleCnt="3"/>
      <dgm:spPr/>
    </dgm:pt>
    <dgm:pt modelId="{C00BF3AB-57F1-4565-92AA-4A7257E18B02}" type="pres">
      <dgm:prSet presAssocID="{15E66B33-80D5-4223-9D5A-E730AE543C46}" presName="horz1" presStyleCnt="0"/>
      <dgm:spPr/>
    </dgm:pt>
    <dgm:pt modelId="{55EA1697-E43B-4E3E-816E-4EE81F6DBBA1}" type="pres">
      <dgm:prSet presAssocID="{15E66B33-80D5-4223-9D5A-E730AE543C46}" presName="tx1" presStyleLbl="revTx" presStyleIdx="2" presStyleCnt="3" custScaleY="87815"/>
      <dgm:spPr/>
    </dgm:pt>
    <dgm:pt modelId="{C0CB29F2-C4D8-4034-B042-71ED36F0F03D}" type="pres">
      <dgm:prSet presAssocID="{15E66B33-80D5-4223-9D5A-E730AE543C46}" presName="vert1" presStyleCnt="0"/>
      <dgm:spPr/>
    </dgm:pt>
  </dgm:ptLst>
  <dgm:cxnLst>
    <dgm:cxn modelId="{54D91026-7B8D-4BCB-9A11-0B379F14405F}" type="presOf" srcId="{74B99B87-F9BF-4206-9DAF-4AF0CDADC4A8}" destId="{4635319C-4597-4F7C-B218-3C45328366A2}" srcOrd="0" destOrd="0" presId="urn:microsoft.com/office/officeart/2008/layout/LinedList"/>
    <dgm:cxn modelId="{4B9DE43E-8CC8-4D35-9585-7E17F127274C}" srcId="{123E18AB-6DAC-4406-BF34-B88A3CC3BCC6}" destId="{74B99B87-F9BF-4206-9DAF-4AF0CDADC4A8}" srcOrd="1" destOrd="0" parTransId="{047E06E1-269D-40BA-91C7-D20A72C1CF9D}" sibTransId="{9E1B86B5-2F22-4E7D-B40C-8C464F6DD6BC}"/>
    <dgm:cxn modelId="{A675AD92-8192-470C-871E-E4EEBC060627}" type="presOf" srcId="{69CCBDBC-423E-4CD8-8FB2-31159EA0C31C}" destId="{C549A186-AB68-4F97-BE91-DFE70868862B}" srcOrd="0" destOrd="0" presId="urn:microsoft.com/office/officeart/2008/layout/LinedList"/>
    <dgm:cxn modelId="{EB389FC3-FEB5-4C58-BD87-9875AE00BFB0}" srcId="{123E18AB-6DAC-4406-BF34-B88A3CC3BCC6}" destId="{69CCBDBC-423E-4CD8-8FB2-31159EA0C31C}" srcOrd="0" destOrd="0" parTransId="{33E24878-AB77-4B18-B8B6-1CA71B2AA9D9}" sibTransId="{79CD7921-50FB-49B4-A810-DB7E5ACC2853}"/>
    <dgm:cxn modelId="{E83952C4-3708-4089-88E0-AAD213F8E538}" type="presOf" srcId="{123E18AB-6DAC-4406-BF34-B88A3CC3BCC6}" destId="{94B50D64-C6F8-447B-BB20-D3C3ECED116E}" srcOrd="0" destOrd="0" presId="urn:microsoft.com/office/officeart/2008/layout/LinedList"/>
    <dgm:cxn modelId="{2B18BEE0-0776-44A7-94EF-3B675D5FF388}" type="presOf" srcId="{15E66B33-80D5-4223-9D5A-E730AE543C46}" destId="{55EA1697-E43B-4E3E-816E-4EE81F6DBBA1}" srcOrd="0" destOrd="0" presId="urn:microsoft.com/office/officeart/2008/layout/LinedList"/>
    <dgm:cxn modelId="{EC3212ED-AA1C-40B4-AB9F-5FDC8B506523}" srcId="{123E18AB-6DAC-4406-BF34-B88A3CC3BCC6}" destId="{15E66B33-80D5-4223-9D5A-E730AE543C46}" srcOrd="2" destOrd="0" parTransId="{74430B71-B4B6-4924-8FFD-EFAB3230C85A}" sibTransId="{98EE05DA-1CF0-4D8E-A3B2-125C171E6621}"/>
    <dgm:cxn modelId="{654A5400-8094-4970-9492-F7CEEF30D698}" type="presParOf" srcId="{94B50D64-C6F8-447B-BB20-D3C3ECED116E}" destId="{34C8FF5F-77D6-4946-98F4-7A0917494D99}" srcOrd="0" destOrd="0" presId="urn:microsoft.com/office/officeart/2008/layout/LinedList"/>
    <dgm:cxn modelId="{B77298CC-50EF-45E2-9810-320930945002}" type="presParOf" srcId="{94B50D64-C6F8-447B-BB20-D3C3ECED116E}" destId="{CA1E536C-79C1-4503-A1AC-6A11C3DE041B}" srcOrd="1" destOrd="0" presId="urn:microsoft.com/office/officeart/2008/layout/LinedList"/>
    <dgm:cxn modelId="{B4424948-BE4C-44CF-9BA8-F43DDBC67290}" type="presParOf" srcId="{CA1E536C-79C1-4503-A1AC-6A11C3DE041B}" destId="{C549A186-AB68-4F97-BE91-DFE70868862B}" srcOrd="0" destOrd="0" presId="urn:microsoft.com/office/officeart/2008/layout/LinedList"/>
    <dgm:cxn modelId="{A057194C-FD18-4038-8A5D-CC97DF23975C}" type="presParOf" srcId="{CA1E536C-79C1-4503-A1AC-6A11C3DE041B}" destId="{74AC59C8-42D1-41C1-B4FE-7BBFACDEAAAF}" srcOrd="1" destOrd="0" presId="urn:microsoft.com/office/officeart/2008/layout/LinedList"/>
    <dgm:cxn modelId="{937155A2-4EB5-4FC3-B7B3-CEC992136300}" type="presParOf" srcId="{94B50D64-C6F8-447B-BB20-D3C3ECED116E}" destId="{A3ED6E84-FF3E-47A1-BC93-4B15DC18299E}" srcOrd="2" destOrd="0" presId="urn:microsoft.com/office/officeart/2008/layout/LinedList"/>
    <dgm:cxn modelId="{953C995F-D3F6-4BAD-9A90-99729C0A9736}" type="presParOf" srcId="{94B50D64-C6F8-447B-BB20-D3C3ECED116E}" destId="{1DDFBF4B-6A2F-42EE-B5C2-A42E6707AE9A}" srcOrd="3" destOrd="0" presId="urn:microsoft.com/office/officeart/2008/layout/LinedList"/>
    <dgm:cxn modelId="{CCDAA3F8-9477-4DB7-AED3-3D217E54C106}" type="presParOf" srcId="{1DDFBF4B-6A2F-42EE-B5C2-A42E6707AE9A}" destId="{4635319C-4597-4F7C-B218-3C45328366A2}" srcOrd="0" destOrd="0" presId="urn:microsoft.com/office/officeart/2008/layout/LinedList"/>
    <dgm:cxn modelId="{960FE351-D6AF-4312-92E8-AA63680CE3BA}" type="presParOf" srcId="{1DDFBF4B-6A2F-42EE-B5C2-A42E6707AE9A}" destId="{19DF2260-5DBC-44D7-A537-947AD2C68142}" srcOrd="1" destOrd="0" presId="urn:microsoft.com/office/officeart/2008/layout/LinedList"/>
    <dgm:cxn modelId="{39B2A4E3-F9D8-4A7A-B38B-5E09C76FBB67}" type="presParOf" srcId="{94B50D64-C6F8-447B-BB20-D3C3ECED116E}" destId="{B016DA31-302E-4F0A-AE01-058478824846}" srcOrd="4" destOrd="0" presId="urn:microsoft.com/office/officeart/2008/layout/LinedList"/>
    <dgm:cxn modelId="{5A7B961F-249E-44AC-A6BB-8ED3867DB195}" type="presParOf" srcId="{94B50D64-C6F8-447B-BB20-D3C3ECED116E}" destId="{C00BF3AB-57F1-4565-92AA-4A7257E18B02}" srcOrd="5" destOrd="0" presId="urn:microsoft.com/office/officeart/2008/layout/LinedList"/>
    <dgm:cxn modelId="{D9CA00E8-59A6-4200-91C2-88A229422A79}" type="presParOf" srcId="{C00BF3AB-57F1-4565-92AA-4A7257E18B02}" destId="{55EA1697-E43B-4E3E-816E-4EE81F6DBBA1}" srcOrd="0" destOrd="0" presId="urn:microsoft.com/office/officeart/2008/layout/LinedList"/>
    <dgm:cxn modelId="{C3CE3348-20FA-403F-962B-CE1C75921848}" type="presParOf" srcId="{C00BF3AB-57F1-4565-92AA-4A7257E18B02}" destId="{C0CB29F2-C4D8-4034-B042-71ED36F0F0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3E18AB-6DAC-4406-BF34-B88A3CC3BCC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9CCBDBC-423E-4CD8-8FB2-31159EA0C31C}">
      <dgm:prSet custT="1"/>
      <dgm:spPr/>
      <dgm:t>
        <a:bodyPr/>
        <a:lstStyle/>
        <a:p>
          <a:endParaRPr lang="en-US" sz="2000" dirty="0"/>
        </a:p>
        <a:p>
          <a:endParaRPr lang="en-US" sz="2000" dirty="0"/>
        </a:p>
        <a:p>
          <a:endParaRPr lang="en-US" sz="2000" dirty="0"/>
        </a:p>
        <a:p>
          <a:endParaRPr lang="en-US" sz="2000" dirty="0"/>
        </a:p>
        <a:p>
          <a:r>
            <a:rPr lang="en-US" sz="2000" dirty="0"/>
            <a:t>Mt 15:28 “</a:t>
          </a:r>
          <a:r>
            <a:rPr lang="en-US" sz="2000" baseline="30000" dirty="0"/>
            <a:t>28 </a:t>
          </a:r>
          <a:r>
            <a:rPr lang="en-US" sz="2000" dirty="0"/>
            <a:t>Then Jesus answered and said to her, “O woman, great </a:t>
          </a:r>
          <a:r>
            <a:rPr lang="en-US" sz="2000" i="1" dirty="0"/>
            <a:t>is</a:t>
          </a:r>
          <a:r>
            <a:rPr lang="en-US" sz="2000" dirty="0"/>
            <a:t> your faith! Let it be to you as you desire.” And her daughter was healed from that very hour.</a:t>
          </a:r>
        </a:p>
        <a:p>
          <a:endParaRPr lang="en-US" sz="2000" dirty="0"/>
        </a:p>
        <a:p>
          <a:r>
            <a:rPr lang="en-US" sz="2000" dirty="0"/>
            <a:t>Mk 7:29-30 “</a:t>
          </a:r>
          <a:r>
            <a:rPr lang="en-US" sz="2000" baseline="30000" dirty="0"/>
            <a:t>29 </a:t>
          </a:r>
          <a:r>
            <a:rPr lang="en-US" sz="2000" dirty="0"/>
            <a:t>Then He said to her, “For this saying go your way; the demon has gone out of your daughter. ” </a:t>
          </a:r>
          <a:r>
            <a:rPr lang="en-US" sz="2000" baseline="30000" dirty="0"/>
            <a:t>30 </a:t>
          </a:r>
          <a:r>
            <a:rPr lang="en-US" sz="2000" dirty="0"/>
            <a:t>And when she had come to her house, she found the demon gone out, and her daughter lying on the bed.</a:t>
          </a:r>
        </a:p>
        <a:p>
          <a:endParaRPr lang="en-US" sz="1700" dirty="0"/>
        </a:p>
        <a:p>
          <a:endParaRPr lang="en-US" sz="1700" dirty="0"/>
        </a:p>
      </dgm:t>
    </dgm:pt>
    <dgm:pt modelId="{79CD7921-50FB-49B4-A810-DB7E5ACC2853}" type="sibTrans" cxnId="{EB389FC3-FEB5-4C58-BD87-9875AE00BFB0}">
      <dgm:prSet/>
      <dgm:spPr/>
      <dgm:t>
        <a:bodyPr/>
        <a:lstStyle/>
        <a:p>
          <a:endParaRPr lang="en-US"/>
        </a:p>
      </dgm:t>
    </dgm:pt>
    <dgm:pt modelId="{33E24878-AB77-4B18-B8B6-1CA71B2AA9D9}" type="parTrans" cxnId="{EB389FC3-FEB5-4C58-BD87-9875AE00BFB0}">
      <dgm:prSet/>
      <dgm:spPr/>
      <dgm:t>
        <a:bodyPr/>
        <a:lstStyle/>
        <a:p>
          <a:endParaRPr lang="en-US"/>
        </a:p>
      </dgm:t>
    </dgm:pt>
    <dgm:pt modelId="{94B50D64-C6F8-447B-BB20-D3C3ECED116E}" type="pres">
      <dgm:prSet presAssocID="{123E18AB-6DAC-4406-BF34-B88A3CC3BCC6}" presName="vert0" presStyleCnt="0">
        <dgm:presLayoutVars>
          <dgm:dir/>
          <dgm:animOne val="branch"/>
          <dgm:animLvl val="lvl"/>
        </dgm:presLayoutVars>
      </dgm:prSet>
      <dgm:spPr/>
    </dgm:pt>
    <dgm:pt modelId="{34C8FF5F-77D6-4946-98F4-7A0917494D99}" type="pres">
      <dgm:prSet presAssocID="{69CCBDBC-423E-4CD8-8FB2-31159EA0C31C}" presName="thickLine" presStyleLbl="alignNode1" presStyleIdx="0" presStyleCnt="1"/>
      <dgm:spPr/>
    </dgm:pt>
    <dgm:pt modelId="{CA1E536C-79C1-4503-A1AC-6A11C3DE041B}" type="pres">
      <dgm:prSet presAssocID="{69CCBDBC-423E-4CD8-8FB2-31159EA0C31C}" presName="horz1" presStyleCnt="0"/>
      <dgm:spPr/>
    </dgm:pt>
    <dgm:pt modelId="{C549A186-AB68-4F97-BE91-DFE70868862B}" type="pres">
      <dgm:prSet presAssocID="{69CCBDBC-423E-4CD8-8FB2-31159EA0C31C}" presName="tx1" presStyleLbl="revTx" presStyleIdx="0" presStyleCnt="1" custScaleY="1808389" custLinFactNeighborX="9930" custLinFactNeighborY="-4789"/>
      <dgm:spPr/>
    </dgm:pt>
    <dgm:pt modelId="{74AC59C8-42D1-41C1-B4FE-7BBFACDEAAAF}" type="pres">
      <dgm:prSet presAssocID="{69CCBDBC-423E-4CD8-8FB2-31159EA0C31C}" presName="vert1" presStyleCnt="0"/>
      <dgm:spPr/>
    </dgm:pt>
  </dgm:ptLst>
  <dgm:cxnLst>
    <dgm:cxn modelId="{A675AD92-8192-470C-871E-E4EEBC060627}" type="presOf" srcId="{69CCBDBC-423E-4CD8-8FB2-31159EA0C31C}" destId="{C549A186-AB68-4F97-BE91-DFE70868862B}" srcOrd="0" destOrd="0" presId="urn:microsoft.com/office/officeart/2008/layout/LinedList"/>
    <dgm:cxn modelId="{EB389FC3-FEB5-4C58-BD87-9875AE00BFB0}" srcId="{123E18AB-6DAC-4406-BF34-B88A3CC3BCC6}" destId="{69CCBDBC-423E-4CD8-8FB2-31159EA0C31C}" srcOrd="0" destOrd="0" parTransId="{33E24878-AB77-4B18-B8B6-1CA71B2AA9D9}" sibTransId="{79CD7921-50FB-49B4-A810-DB7E5ACC2853}"/>
    <dgm:cxn modelId="{E83952C4-3708-4089-88E0-AAD213F8E538}" type="presOf" srcId="{123E18AB-6DAC-4406-BF34-B88A3CC3BCC6}" destId="{94B50D64-C6F8-447B-BB20-D3C3ECED116E}" srcOrd="0" destOrd="0" presId="urn:microsoft.com/office/officeart/2008/layout/LinedList"/>
    <dgm:cxn modelId="{654A5400-8094-4970-9492-F7CEEF30D698}" type="presParOf" srcId="{94B50D64-C6F8-447B-BB20-D3C3ECED116E}" destId="{34C8FF5F-77D6-4946-98F4-7A0917494D99}" srcOrd="0" destOrd="0" presId="urn:microsoft.com/office/officeart/2008/layout/LinedList"/>
    <dgm:cxn modelId="{B77298CC-50EF-45E2-9810-320930945002}" type="presParOf" srcId="{94B50D64-C6F8-447B-BB20-D3C3ECED116E}" destId="{CA1E536C-79C1-4503-A1AC-6A11C3DE041B}" srcOrd="1" destOrd="0" presId="urn:microsoft.com/office/officeart/2008/layout/LinedList"/>
    <dgm:cxn modelId="{B4424948-BE4C-44CF-9BA8-F43DDBC67290}" type="presParOf" srcId="{CA1E536C-79C1-4503-A1AC-6A11C3DE041B}" destId="{C549A186-AB68-4F97-BE91-DFE70868862B}" srcOrd="0" destOrd="0" presId="urn:microsoft.com/office/officeart/2008/layout/LinedList"/>
    <dgm:cxn modelId="{A057194C-FD18-4038-8A5D-CC97DF23975C}" type="presParOf" srcId="{CA1E536C-79C1-4503-A1AC-6A11C3DE041B}" destId="{74AC59C8-42D1-41C1-B4FE-7BBFACDEAA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8FF5F-77D6-4946-98F4-7A0917494D99}">
      <dsp:nvSpPr>
        <dsp:cNvPr id="0" name=""/>
        <dsp:cNvSpPr/>
      </dsp:nvSpPr>
      <dsp:spPr>
        <a:xfrm>
          <a:off x="0" y="2853"/>
          <a:ext cx="7003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9A186-AB68-4F97-BE91-DFE70868862B}">
      <dsp:nvSpPr>
        <dsp:cNvPr id="0" name=""/>
        <dsp:cNvSpPr/>
      </dsp:nvSpPr>
      <dsp:spPr>
        <a:xfrm>
          <a:off x="0" y="2853"/>
          <a:ext cx="7003777" cy="194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She had heard about Him</a:t>
          </a:r>
        </a:p>
      </dsp:txBody>
      <dsp:txXfrm>
        <a:off x="0" y="2853"/>
        <a:ext cx="7003777" cy="1945966"/>
      </dsp:txXfrm>
    </dsp:sp>
    <dsp:sp modelId="{A3ED6E84-FF3E-47A1-BC93-4B15DC18299E}">
      <dsp:nvSpPr>
        <dsp:cNvPr id="0" name=""/>
        <dsp:cNvSpPr/>
      </dsp:nvSpPr>
      <dsp:spPr>
        <a:xfrm>
          <a:off x="0" y="1948819"/>
          <a:ext cx="700377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5319C-4597-4F7C-B218-3C45328366A2}">
      <dsp:nvSpPr>
        <dsp:cNvPr id="0" name=""/>
        <dsp:cNvSpPr/>
      </dsp:nvSpPr>
      <dsp:spPr>
        <a:xfrm>
          <a:off x="0" y="1948819"/>
          <a:ext cx="7003777" cy="194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She cried out, “Have mercy on me o Lord, Son of David! My daughter is severely demon-possessed”</a:t>
          </a:r>
        </a:p>
      </dsp:txBody>
      <dsp:txXfrm>
        <a:off x="0" y="1948819"/>
        <a:ext cx="7003777" cy="1945966"/>
      </dsp:txXfrm>
    </dsp:sp>
    <dsp:sp modelId="{B016DA31-302E-4F0A-AE01-058478824846}">
      <dsp:nvSpPr>
        <dsp:cNvPr id="0" name=""/>
        <dsp:cNvSpPr/>
      </dsp:nvSpPr>
      <dsp:spPr>
        <a:xfrm>
          <a:off x="0" y="3894785"/>
          <a:ext cx="700377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A1697-E43B-4E3E-816E-4EE81F6DBBA1}">
      <dsp:nvSpPr>
        <dsp:cNvPr id="0" name=""/>
        <dsp:cNvSpPr/>
      </dsp:nvSpPr>
      <dsp:spPr>
        <a:xfrm>
          <a:off x="0" y="3894785"/>
          <a:ext cx="7003777" cy="194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“He answered her not a word. .. His disciples urged Him to, ‘Send her away for she cries out after us’”</a:t>
          </a:r>
        </a:p>
      </dsp:txBody>
      <dsp:txXfrm>
        <a:off x="0" y="3894785"/>
        <a:ext cx="7003777" cy="19459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8FF5F-77D6-4946-98F4-7A0917494D99}">
      <dsp:nvSpPr>
        <dsp:cNvPr id="0" name=""/>
        <dsp:cNvSpPr/>
      </dsp:nvSpPr>
      <dsp:spPr>
        <a:xfrm>
          <a:off x="0" y="2853"/>
          <a:ext cx="7003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9A186-AB68-4F97-BE91-DFE70868862B}">
      <dsp:nvSpPr>
        <dsp:cNvPr id="0" name=""/>
        <dsp:cNvSpPr/>
      </dsp:nvSpPr>
      <dsp:spPr>
        <a:xfrm>
          <a:off x="0" y="2853"/>
          <a:ext cx="7003777" cy="194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“The woman was a Greek, a </a:t>
          </a:r>
          <a:r>
            <a:rPr lang="en-US" sz="2200" kern="1200" dirty="0" err="1"/>
            <a:t>Syro</a:t>
          </a:r>
          <a:r>
            <a:rPr lang="en-US" sz="2200" kern="1200" dirty="0"/>
            <a:t>-Phoenician by birth”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She was descended from a cursed people (Dt 7:2) and from a region known for vile religious practices</a:t>
          </a:r>
        </a:p>
      </dsp:txBody>
      <dsp:txXfrm>
        <a:off x="0" y="2853"/>
        <a:ext cx="7003777" cy="1945966"/>
      </dsp:txXfrm>
    </dsp:sp>
    <dsp:sp modelId="{A3ED6E84-FF3E-47A1-BC93-4B15DC18299E}">
      <dsp:nvSpPr>
        <dsp:cNvPr id="0" name=""/>
        <dsp:cNvSpPr/>
      </dsp:nvSpPr>
      <dsp:spPr>
        <a:xfrm>
          <a:off x="0" y="1948819"/>
          <a:ext cx="700377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5319C-4597-4F7C-B218-3C45328366A2}">
      <dsp:nvSpPr>
        <dsp:cNvPr id="0" name=""/>
        <dsp:cNvSpPr/>
      </dsp:nvSpPr>
      <dsp:spPr>
        <a:xfrm>
          <a:off x="0" y="1948819"/>
          <a:ext cx="7003777" cy="194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She was a gentile mother crying out to the Messiah of the Jews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Jesus chooses not to speak a word to her</a:t>
          </a:r>
        </a:p>
      </dsp:txBody>
      <dsp:txXfrm>
        <a:off x="0" y="1948819"/>
        <a:ext cx="7003777" cy="1945966"/>
      </dsp:txXfrm>
    </dsp:sp>
    <dsp:sp modelId="{B016DA31-302E-4F0A-AE01-058478824846}">
      <dsp:nvSpPr>
        <dsp:cNvPr id="0" name=""/>
        <dsp:cNvSpPr/>
      </dsp:nvSpPr>
      <dsp:spPr>
        <a:xfrm>
          <a:off x="0" y="3894785"/>
          <a:ext cx="700377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A1697-E43B-4E3E-816E-4EE81F6DBBA1}">
      <dsp:nvSpPr>
        <dsp:cNvPr id="0" name=""/>
        <dsp:cNvSpPr/>
      </dsp:nvSpPr>
      <dsp:spPr>
        <a:xfrm>
          <a:off x="0" y="3894785"/>
          <a:ext cx="7003777" cy="194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She is rejected by the disciples who want to send her away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Jesus says He was not sent except to the lost sheep of the house of Israel</a:t>
          </a:r>
        </a:p>
      </dsp:txBody>
      <dsp:txXfrm>
        <a:off x="0" y="3894785"/>
        <a:ext cx="7003777" cy="19459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8FF5F-77D6-4946-98F4-7A0917494D99}">
      <dsp:nvSpPr>
        <dsp:cNvPr id="0" name=""/>
        <dsp:cNvSpPr/>
      </dsp:nvSpPr>
      <dsp:spPr>
        <a:xfrm>
          <a:off x="0" y="739"/>
          <a:ext cx="7003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9A186-AB68-4F97-BE91-DFE70868862B}">
      <dsp:nvSpPr>
        <dsp:cNvPr id="0" name=""/>
        <dsp:cNvSpPr/>
      </dsp:nvSpPr>
      <dsp:spPr>
        <a:xfrm>
          <a:off x="0" y="739"/>
          <a:ext cx="7003777" cy="1866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Mt 15:22; Mk7:25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woman calls out to Jesus in His role as the Messiah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This brings about no help as she is a Gentile not of the Jews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0" y="739"/>
        <a:ext cx="7003777" cy="1866495"/>
      </dsp:txXfrm>
    </dsp:sp>
    <dsp:sp modelId="{A3ED6E84-FF3E-47A1-BC93-4B15DC18299E}">
      <dsp:nvSpPr>
        <dsp:cNvPr id="0" name=""/>
        <dsp:cNvSpPr/>
      </dsp:nvSpPr>
      <dsp:spPr>
        <a:xfrm>
          <a:off x="0" y="1867234"/>
          <a:ext cx="700377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5319C-4597-4F7C-B218-3C45328366A2}">
      <dsp:nvSpPr>
        <dsp:cNvPr id="0" name=""/>
        <dsp:cNvSpPr/>
      </dsp:nvSpPr>
      <dsp:spPr>
        <a:xfrm>
          <a:off x="0" y="1867234"/>
          <a:ext cx="7003777" cy="24419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Mt 15:24-25; Mk 7:27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She hears Jesus’ mission on earth is to the nation of Israel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Her focus now switches from Jesus the Messiah to Jesus her only hope and falls at His feet in worship while requesting His mercy</a:t>
          </a:r>
        </a:p>
      </dsp:txBody>
      <dsp:txXfrm>
        <a:off x="0" y="1867234"/>
        <a:ext cx="7003777" cy="2441913"/>
      </dsp:txXfrm>
    </dsp:sp>
    <dsp:sp modelId="{B016DA31-302E-4F0A-AE01-058478824846}">
      <dsp:nvSpPr>
        <dsp:cNvPr id="0" name=""/>
        <dsp:cNvSpPr/>
      </dsp:nvSpPr>
      <dsp:spPr>
        <a:xfrm>
          <a:off x="0" y="4309147"/>
          <a:ext cx="700377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A1697-E43B-4E3E-816E-4EE81F6DBBA1}">
      <dsp:nvSpPr>
        <dsp:cNvPr id="0" name=""/>
        <dsp:cNvSpPr/>
      </dsp:nvSpPr>
      <dsp:spPr>
        <a:xfrm>
          <a:off x="0" y="4309147"/>
          <a:ext cx="7003777" cy="24261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Mt 15:26-27; Mk 7:27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Jesus refers to the idea of taking bread from the children and feeding it to the dogs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She remains true to her request knowing Jesus is her only hope of healing her child…she never gives up</a:t>
          </a:r>
        </a:p>
      </dsp:txBody>
      <dsp:txXfrm>
        <a:off x="0" y="4309147"/>
        <a:ext cx="7003777" cy="24261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8FF5F-77D6-4946-98F4-7A0917494D99}">
      <dsp:nvSpPr>
        <dsp:cNvPr id="0" name=""/>
        <dsp:cNvSpPr/>
      </dsp:nvSpPr>
      <dsp:spPr>
        <a:xfrm>
          <a:off x="0" y="3547"/>
          <a:ext cx="7003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9A186-AB68-4F97-BE91-DFE70868862B}">
      <dsp:nvSpPr>
        <dsp:cNvPr id="0" name=""/>
        <dsp:cNvSpPr/>
      </dsp:nvSpPr>
      <dsp:spPr>
        <a:xfrm>
          <a:off x="6839" y="0"/>
          <a:ext cx="6996937" cy="6422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Mt 15:28 “</a:t>
          </a:r>
          <a:r>
            <a:rPr lang="en-US" sz="2000" kern="1200" baseline="30000" dirty="0"/>
            <a:t>28 </a:t>
          </a:r>
          <a:r>
            <a:rPr lang="en-US" sz="2000" kern="1200" dirty="0"/>
            <a:t>Then Jesus answered and said to her, “O woman, great </a:t>
          </a:r>
          <a:r>
            <a:rPr lang="en-US" sz="2000" i="1" kern="1200" dirty="0"/>
            <a:t>is</a:t>
          </a:r>
          <a:r>
            <a:rPr lang="en-US" sz="2000" kern="1200" dirty="0"/>
            <a:t> your faith! Let it be to you as you desire.” And her daughter was healed from that very hour.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Mk 7:29-30 “</a:t>
          </a:r>
          <a:r>
            <a:rPr lang="en-US" sz="2000" kern="1200" baseline="30000" dirty="0"/>
            <a:t>29 </a:t>
          </a:r>
          <a:r>
            <a:rPr lang="en-US" sz="2000" kern="1200" dirty="0"/>
            <a:t>Then He said to her, “For this saying go your way; the demon has gone out of your daughter. ” </a:t>
          </a:r>
          <a:r>
            <a:rPr lang="en-US" sz="2000" kern="1200" baseline="30000" dirty="0"/>
            <a:t>30 </a:t>
          </a:r>
          <a:r>
            <a:rPr lang="en-US" sz="2000" kern="1200" dirty="0"/>
            <a:t>And when she had come to her house, she found the demon gone out, and her daughter lying on the bed.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6839" y="0"/>
        <a:ext cx="6996937" cy="6422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7C529-37C6-435C-B2DC-5068FFEA96FB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AE933-F0A7-473E-B39F-42DD01ED7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AE933-F0A7-473E-B39F-42DD01ED77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89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Obstacle Of Reality</a:t>
            </a: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The realities of this situation are harsh! Her daughter was possessed by a devil. She was a member of a doomed race. These religion men did not seem to care about her or her situation at all. It must have appeared to her that her situation was hopeless.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AE933-F0A7-473E-B39F-42DD01ED77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93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AE933-F0A7-473E-B39F-42DD01ED77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6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AAE933-F0A7-473E-B39F-42DD01ED77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60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2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7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5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5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5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3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5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6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81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94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47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5" name="Rectangle 49">
            <a:extLst>
              <a:ext uri="{FF2B5EF4-FFF2-40B4-BE49-F238E27FC236}">
                <a16:creationId xmlns:a16="http://schemas.microsoft.com/office/drawing/2014/main" id="{34F8020C-60BB-4357-8207-13221A99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00" y="0"/>
            <a:ext cx="12203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A9F5D68-3D95-43BF-ACDE-75B3AF83A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4" y="0"/>
            <a:ext cx="12188952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3AC5ED2-7560-4690-BDE5-563A97456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457" y="739600"/>
            <a:ext cx="10768226" cy="5390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29FD0-0374-4795-AF15-DDDA1B9CD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0" y="1066800"/>
            <a:ext cx="5062727" cy="2833528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A Mother’s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E2FF08-397B-4E6A-A06B-9662289B1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0" y="4074784"/>
            <a:ext cx="5062726" cy="1640216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i="1" dirty="0">
                <a:solidFill>
                  <a:schemeClr val="tx2"/>
                </a:solidFill>
              </a:rPr>
              <a:t>Mt 15:21-28; Mk 7:24-30</a:t>
            </a:r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469CE0FE-C842-49F7-80EE-DF5CC7D89F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3" r="16239"/>
          <a:stretch/>
        </p:blipFill>
        <p:spPr>
          <a:xfrm>
            <a:off x="838200" y="838200"/>
            <a:ext cx="461700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56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D26C9-B1FE-4912-A904-29A54DC82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r>
              <a:rPr lang="en-US" dirty="0"/>
              <a:t>The Mother’s Request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6BCE88-CCCF-48F8-86A3-A0FFA11F3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972561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4220964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D26C9-B1FE-4912-A904-29A54DC82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90837" cy="5577934"/>
          </a:xfrm>
        </p:spPr>
        <p:txBody>
          <a:bodyPr>
            <a:normAutofit/>
          </a:bodyPr>
          <a:lstStyle/>
          <a:p>
            <a:r>
              <a:rPr lang="en-US" dirty="0"/>
              <a:t>The Mother’s Obstacles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6BCE88-CCCF-48F8-86A3-A0FFA11F3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45184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33829586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D26C9-B1FE-4912-A904-29A54DC82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90837" cy="5577934"/>
          </a:xfrm>
        </p:spPr>
        <p:txBody>
          <a:bodyPr>
            <a:normAutofit/>
          </a:bodyPr>
          <a:lstStyle/>
          <a:p>
            <a:r>
              <a:rPr lang="en-US" dirty="0"/>
              <a:t>The Mother’s Faith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6BCE88-CCCF-48F8-86A3-A0FFA11F3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843403"/>
              </p:ext>
            </p:extLst>
          </p:nvPr>
        </p:nvGraphicFramePr>
        <p:xfrm>
          <a:off x="4807223" y="121920"/>
          <a:ext cx="7003777" cy="673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55084533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ED26C9-B1FE-4912-A904-29A54DC82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90837" cy="5577934"/>
          </a:xfrm>
        </p:spPr>
        <p:txBody>
          <a:bodyPr>
            <a:normAutofit/>
          </a:bodyPr>
          <a:lstStyle/>
          <a:p>
            <a:r>
              <a:rPr lang="en-US" dirty="0"/>
              <a:t>The Mother’s Reward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6BCE88-CCCF-48F8-86A3-A0FFA11F3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64938"/>
              </p:ext>
            </p:extLst>
          </p:nvPr>
        </p:nvGraphicFramePr>
        <p:xfrm>
          <a:off x="4807223" y="428625"/>
          <a:ext cx="7003777" cy="6429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053713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47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5" name="Rectangle 49">
            <a:extLst>
              <a:ext uri="{FF2B5EF4-FFF2-40B4-BE49-F238E27FC236}">
                <a16:creationId xmlns:a16="http://schemas.microsoft.com/office/drawing/2014/main" id="{34F8020C-60BB-4357-8207-13221A99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000" y="0"/>
            <a:ext cx="12203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A9F5D68-3D95-43BF-ACDE-75B3AF83A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4" y="0"/>
            <a:ext cx="12188952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3AC5ED2-7560-4690-BDE5-563A974562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457" y="739600"/>
            <a:ext cx="10768226" cy="5390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29FD0-0374-4795-AF15-DDDA1B9CD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0" y="1066800"/>
            <a:ext cx="5062727" cy="2833528"/>
          </a:xfrm>
        </p:spPr>
        <p:txBody>
          <a:bodyPr anchor="b">
            <a:norm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A Mother’s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E2FF08-397B-4E6A-A06B-9662289B1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600" y="4074784"/>
            <a:ext cx="5062726" cy="1640216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i="1" dirty="0">
                <a:solidFill>
                  <a:schemeClr val="tx2"/>
                </a:solidFill>
              </a:rPr>
              <a:t>Mt 15:21-28; Mk 7:24-30</a:t>
            </a:r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469CE0FE-C842-49F7-80EE-DF5CC7D89F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33" r="16239"/>
          <a:stretch/>
        </p:blipFill>
        <p:spPr>
          <a:xfrm>
            <a:off x="838200" y="838200"/>
            <a:ext cx="4617008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178475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433</Words>
  <Application>Microsoft Office PowerPoint</Application>
  <PresentationFormat>Widescreen</PresentationFormat>
  <Paragraphs>47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AvenirNext LT Pro Medium</vt:lpstr>
      <vt:lpstr>Calibri</vt:lpstr>
      <vt:lpstr>Times New Roman</vt:lpstr>
      <vt:lpstr>BlockprintVTI</vt:lpstr>
      <vt:lpstr>A Mother’s Faith</vt:lpstr>
      <vt:lpstr>The Mother’s Request</vt:lpstr>
      <vt:lpstr>The Mother’s Obstacles</vt:lpstr>
      <vt:lpstr>The Mother’s Faith</vt:lpstr>
      <vt:lpstr>The Mother’s Reward</vt:lpstr>
      <vt:lpstr>A Mother’s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Mother’s Faith</dc:title>
  <dc:creator>Rob Miller</dc:creator>
  <cp:lastModifiedBy>Rob Miller</cp:lastModifiedBy>
  <cp:revision>11</cp:revision>
  <dcterms:created xsi:type="dcterms:W3CDTF">2021-05-06T20:03:41Z</dcterms:created>
  <dcterms:modified xsi:type="dcterms:W3CDTF">2023-05-14T04:02:17Z</dcterms:modified>
</cp:coreProperties>
</file>