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79B0E-E159-408E-A790-0D2964A94C66}" v="1" dt="2023-05-06T23:21:56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E4514-8B4A-4515-AFB0-0C6599E22FBA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56879-5652-4D0A-B3C4-A644468C2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not a good speaker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56879-5652-4D0A-B3C4-A644468C2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2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not good enough (inadequate)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56879-5652-4D0A-B3C4-A644468C2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too sinful… not worthy to teach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56879-5652-4D0A-B3C4-A644468C2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06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not old enough (could also argue revers I’m too old)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56879-5652-4D0A-B3C4-A644468C2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1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Rumor or possible personal belief that this person does not deserve to hear or will not listen based on past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56879-5652-4D0A-B3C4-A644468C2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8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856879-5652-4D0A-B3C4-A644468C2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9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1881" y="3085765"/>
            <a:ext cx="1016903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72" y="1020431"/>
            <a:ext cx="9894194" cy="1475013"/>
          </a:xfrm>
          <a:effectLst/>
        </p:spPr>
        <p:txBody>
          <a:bodyPr anchor="b">
            <a:normAutofit/>
          </a:bodyPr>
          <a:lstStyle>
            <a:lvl1pPr>
              <a:defRPr sz="32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75" y="2495446"/>
            <a:ext cx="9894191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440" cap="all">
                <a:solidFill>
                  <a:schemeClr val="accent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6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3073" y="702156"/>
            <a:ext cx="9926654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252336" y="599725"/>
            <a:ext cx="3318584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3780" y="863600"/>
            <a:ext cx="281178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7431" y="863600"/>
            <a:ext cx="6445463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01881" y="457200"/>
            <a:ext cx="3332988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7237932" y="453643"/>
            <a:ext cx="3332988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817647" y="457200"/>
            <a:ext cx="333298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3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3" y="702156"/>
            <a:ext cx="9926654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73" y="2340864"/>
            <a:ext cx="9926654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7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03035" y="5141975"/>
            <a:ext cx="10161774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4" y="2393951"/>
            <a:ext cx="9926654" cy="2147467"/>
          </a:xfrm>
        </p:spPr>
        <p:txBody>
          <a:bodyPr anchor="b">
            <a:normAutofit/>
          </a:bodyPr>
          <a:lstStyle>
            <a:lvl1pPr algn="l">
              <a:defRPr sz="324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73" y="4541417"/>
            <a:ext cx="9926654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620" cap="all">
                <a:solidFill>
                  <a:schemeClr val="accent1"/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8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4" y="729658"/>
            <a:ext cx="992665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074" y="2228004"/>
            <a:ext cx="46752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4436" y="2228004"/>
            <a:ext cx="46752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8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23074" y="729658"/>
            <a:ext cx="992665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72" y="2250891"/>
            <a:ext cx="4675292" cy="557784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75" y="2926053"/>
            <a:ext cx="4675289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74435" y="2250893"/>
            <a:ext cx="4675293" cy="553373"/>
          </a:xfrm>
        </p:spPr>
        <p:txBody>
          <a:bodyPr anchor="ctr">
            <a:noAutofit/>
          </a:bodyPr>
          <a:lstStyle>
            <a:lvl1pPr marL="0" marR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marL="0" marR="0" lvl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4434" y="2926053"/>
            <a:ext cx="4675294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6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8305" y="729658"/>
            <a:ext cx="992665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4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5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03036" y="601201"/>
            <a:ext cx="3314451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071" y="933451"/>
            <a:ext cx="2728667" cy="1722419"/>
          </a:xfrm>
        </p:spPr>
        <p:txBody>
          <a:bodyPr anchor="b">
            <a:normAutofit/>
          </a:bodyPr>
          <a:lstStyle>
            <a:lvl1pPr algn="l">
              <a:defRPr sz="216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836" y="1179829"/>
            <a:ext cx="5985892" cy="4658216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20">
                <a:solidFill>
                  <a:schemeClr val="tx2"/>
                </a:solidFill>
              </a:defRPr>
            </a:lvl2pPr>
            <a:lvl3pPr>
              <a:defRPr sz="1440">
                <a:solidFill>
                  <a:schemeClr val="tx2"/>
                </a:solidFill>
              </a:defRPr>
            </a:lvl3pPr>
            <a:lvl4pPr>
              <a:defRPr sz="1260">
                <a:solidFill>
                  <a:schemeClr val="tx2"/>
                </a:solidFill>
              </a:defRPr>
            </a:lvl4pPr>
            <a:lvl5pPr>
              <a:defRPr sz="1260">
                <a:solidFill>
                  <a:schemeClr val="tx2"/>
                </a:solidFill>
              </a:defRPr>
            </a:lvl5pPr>
            <a:lvl6pPr>
              <a:defRPr sz="1260">
                <a:solidFill>
                  <a:schemeClr val="tx2"/>
                </a:solidFill>
              </a:defRPr>
            </a:lvl6pPr>
            <a:lvl7pPr>
              <a:defRPr sz="1260">
                <a:solidFill>
                  <a:schemeClr val="tx2"/>
                </a:solidFill>
              </a:defRPr>
            </a:lvl7pPr>
            <a:lvl8pPr>
              <a:defRPr sz="1260">
                <a:solidFill>
                  <a:schemeClr val="tx2"/>
                </a:solidFill>
              </a:defRPr>
            </a:lvl8pPr>
            <a:lvl9pPr>
              <a:defRPr sz="126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071" y="2836654"/>
            <a:ext cx="2728667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440">
                <a:solidFill>
                  <a:srgbClr val="FFFFFF"/>
                </a:solidFill>
              </a:defRPr>
            </a:lvl1pPr>
            <a:lvl2pPr marL="411480" indent="0">
              <a:buNone/>
              <a:defRPr sz="99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5356" y="6456917"/>
            <a:ext cx="256031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073" y="6452591"/>
            <a:ext cx="622548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02470" y="6456917"/>
            <a:ext cx="94725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5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4" y="4693389"/>
            <a:ext cx="9926654" cy="566738"/>
          </a:xfrm>
        </p:spPr>
        <p:txBody>
          <a:bodyPr anchor="b">
            <a:normAutofit/>
          </a:bodyPr>
          <a:lstStyle>
            <a:lvl1pPr algn="l">
              <a:defRPr sz="216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3036" y="641351"/>
            <a:ext cx="10161773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073" y="5260127"/>
            <a:ext cx="9926655" cy="998148"/>
          </a:xfrm>
        </p:spPr>
        <p:txBody>
          <a:bodyPr anchor="t">
            <a:normAutofit/>
          </a:bodyPr>
          <a:lstStyle>
            <a:lvl1pPr marL="0" indent="0">
              <a:buNone/>
              <a:defRPr sz="144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6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073" y="705124"/>
            <a:ext cx="9926654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73" y="2336003"/>
            <a:ext cx="9926654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45356" y="6423915"/>
            <a:ext cx="2560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073" y="6423915"/>
            <a:ext cx="6225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02470" y="6423915"/>
            <a:ext cx="947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1881" y="457200"/>
            <a:ext cx="333298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237932" y="453643"/>
            <a:ext cx="3332988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817647" y="457200"/>
            <a:ext cx="333298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28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705" r:id="rId5"/>
    <p:sldLayoutId id="2147483699" r:id="rId6"/>
    <p:sldLayoutId id="2147483700" r:id="rId7"/>
    <p:sldLayoutId id="2147483701" r:id="rId8"/>
    <p:sldLayoutId id="2147483704" r:id="rId9"/>
    <p:sldLayoutId id="2147483702" r:id="rId10"/>
    <p:sldLayoutId id="2147483703" r:id="rId11"/>
  </p:sldLayoutIdLst>
  <p:hf sldNum="0" hdr="0" ftr="0" dt="0"/>
  <p:txStyles>
    <p:titleStyle>
      <a:lvl1pPr algn="l" defTabSz="411480" rtl="0" eaLnBrk="1" latinLnBrk="0" hangingPunct="1">
        <a:lnSpc>
          <a:spcPct val="90000"/>
        </a:lnSpc>
        <a:spcBef>
          <a:spcPct val="0"/>
        </a:spcBef>
        <a:buNone/>
        <a:defRPr sz="243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5400" indent="-275400" algn="l" defTabSz="411480" rtl="0" eaLnBrk="1" latinLnBrk="0" hangingPunct="1">
        <a:lnSpc>
          <a:spcPct val="120000"/>
        </a:lnSpc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7000" indent="-275400" algn="l" defTabSz="411480" rtl="0" eaLnBrk="1" latinLnBrk="0" hangingPunct="1"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0000" indent="-243000" algn="l" defTabSz="411480" rtl="0" eaLnBrk="1" latinLnBrk="0" hangingPunct="1"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17800" indent="-210600" algn="l" defTabSz="411480" rtl="0" eaLnBrk="1" latinLnBrk="0" hangingPunct="1"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41800" indent="-210600" algn="l" defTabSz="411480" rtl="0" eaLnBrk="1" latinLnBrk="0" hangingPunct="1"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6pPr>
      <a:lvl7pPr marL="198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7pPr>
      <a:lvl8pPr marL="225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8pPr>
      <a:lvl9pPr marL="252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354060-08FD-4D16-B76B-BC5AD1D506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7" t="10679" r="3274"/>
          <a:stretch/>
        </p:blipFill>
        <p:spPr>
          <a:xfrm>
            <a:off x="18" y="342909"/>
            <a:ext cx="10972782" cy="61721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4199915"/>
            <a:ext cx="10138867" cy="854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59" y="4328161"/>
            <a:ext cx="10134600" cy="1766247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A0CD6-04CB-4BE5-A7E1-F6C5D70F1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4457700"/>
            <a:ext cx="9868627" cy="80572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The responsibility of every </a:t>
            </a:r>
            <a:r>
              <a:rPr lang="en-US" sz="3600" dirty="0" err="1">
                <a:solidFill>
                  <a:srgbClr val="FFFFFF"/>
                </a:solidFill>
              </a:rPr>
              <a:t>christian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AD599-4258-4AE3-B63E-1A4428D3C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38" y="5263421"/>
            <a:ext cx="9868628" cy="436340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54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754381"/>
            <a:ext cx="3332988" cy="854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7932" y="751179"/>
            <a:ext cx="3332988" cy="88699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7647" y="754380"/>
            <a:ext cx="3332988" cy="822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3120088"/>
            <a:ext cx="10169039" cy="300433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6783933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3935" y="342900"/>
            <a:ext cx="4188866" cy="6172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BEF01-20A9-402C-8D23-E96C8F107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8312" y="1120226"/>
            <a:ext cx="3160110" cy="3401996"/>
          </a:xfrm>
        </p:spPr>
        <p:txBody>
          <a:bodyPr vert="horz" lIns="82296" tIns="41148" rIns="82296" bIns="41148" rtlCol="0" anchor="ctr">
            <a:normAutofit/>
          </a:bodyPr>
          <a:lstStyle/>
          <a:p>
            <a:r>
              <a:rPr lang="en-US" sz="3240" dirty="0">
                <a:solidFill>
                  <a:schemeClr val="tx1"/>
                </a:solidFill>
              </a:rPr>
              <a:t>Examples from Scripture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8312" y="754381"/>
            <a:ext cx="3160110" cy="822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3D70C59A-8A5E-4D8F-9F13-AC43FA840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42" y="925928"/>
            <a:ext cx="5023601" cy="502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59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E167DC-452B-4E31-B7C9-1E594670D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/>
              <a:t>Moses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DDBB30-4A28-43C8-8554-DF3FDFE1EF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His argument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5AC9DA-6FCD-4CD1-9305-8B16DF474F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Ex 4:10 “</a:t>
            </a:r>
            <a:r>
              <a:rPr lang="en-US" sz="1800" baseline="30000" dirty="0"/>
              <a:t>10 </a:t>
            </a:r>
            <a:r>
              <a:rPr lang="en-US" sz="1800" dirty="0"/>
              <a:t>Then Moses said to the </a:t>
            </a:r>
            <a:r>
              <a:rPr lang="en-US" sz="1800" cap="small" dirty="0"/>
              <a:t>Lord</a:t>
            </a:r>
            <a:r>
              <a:rPr lang="en-US" sz="1800" dirty="0"/>
              <a:t>, “O my Lord, I </a:t>
            </a:r>
            <a:r>
              <a:rPr lang="en-US" sz="1800" i="1" dirty="0"/>
              <a:t>am</a:t>
            </a:r>
            <a:r>
              <a:rPr lang="en-US" sz="1800" dirty="0"/>
              <a:t> not eloquent, neither before nor since You have spoken to Your servant; but I </a:t>
            </a:r>
            <a:r>
              <a:rPr lang="en-US" sz="1800" i="1" dirty="0"/>
              <a:t>am</a:t>
            </a:r>
            <a:r>
              <a:rPr lang="en-US" sz="1800" dirty="0"/>
              <a:t> slow of speech and slow of tongue.”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BACA94D-CFD6-4A37-ACD3-DA81ABB12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600" dirty="0"/>
              <a:t>God’s response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B5C886-A5FD-4F8F-B3DF-7C34DA6F03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/>
              <a:t>Ex 4:11-12 “</a:t>
            </a:r>
            <a:r>
              <a:rPr lang="en-US" sz="1800" baseline="30000" dirty="0"/>
              <a:t>11 </a:t>
            </a:r>
            <a:r>
              <a:rPr lang="en-US" sz="1800" dirty="0"/>
              <a:t>So the </a:t>
            </a:r>
            <a:r>
              <a:rPr lang="en-US" sz="1800" cap="small" dirty="0"/>
              <a:t>Lord</a:t>
            </a:r>
            <a:r>
              <a:rPr lang="en-US" sz="1800" dirty="0"/>
              <a:t> said to him, “Who has made man’s mouth? Or who makes the mute, the deaf, the seeing, or the blind? </a:t>
            </a:r>
            <a:r>
              <a:rPr lang="en-US" sz="1800" i="1" dirty="0"/>
              <a:t>Have</a:t>
            </a:r>
            <a:r>
              <a:rPr lang="en-US" sz="1800" dirty="0"/>
              <a:t> not I, the </a:t>
            </a:r>
            <a:r>
              <a:rPr lang="en-US" sz="1800" cap="small" dirty="0"/>
              <a:t>Lord</a:t>
            </a:r>
            <a:r>
              <a:rPr lang="en-US" sz="1800" dirty="0"/>
              <a:t>? </a:t>
            </a:r>
            <a:r>
              <a:rPr lang="en-US" sz="1800" baseline="30000" dirty="0"/>
              <a:t>12 </a:t>
            </a:r>
            <a:r>
              <a:rPr lang="en-US" sz="1800" dirty="0"/>
              <a:t>Now therefore, go, and I will be with your mouth and teach you what you shall say.”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12DA-6EEA-4201-A9E7-217E95ED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/>
              <a:t>Gideon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ED00F-AA58-4E49-B69E-C6A287FE5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His argument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1D5CB-43F9-411A-89FC-B3B9EC51FB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Judges 6:15 “</a:t>
            </a:r>
            <a:r>
              <a:rPr lang="en-US" sz="1800" baseline="30000" dirty="0"/>
              <a:t>15 </a:t>
            </a:r>
            <a:r>
              <a:rPr lang="en-US" sz="1800" dirty="0"/>
              <a:t>So he said to Him, “O my Lord, how can I save Israel? Indeed my clan </a:t>
            </a:r>
            <a:r>
              <a:rPr lang="en-US" sz="1800" i="1" dirty="0"/>
              <a:t>is</a:t>
            </a:r>
            <a:r>
              <a:rPr lang="en-US" sz="1800" dirty="0"/>
              <a:t> the weakest in Manasseh, and I </a:t>
            </a:r>
            <a:r>
              <a:rPr lang="en-US" sz="1800" i="1" dirty="0"/>
              <a:t>am</a:t>
            </a:r>
            <a:r>
              <a:rPr lang="en-US" sz="1800" dirty="0"/>
              <a:t> the least in my father’s house.”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A70072-5139-4AD4-85BA-A2AA78382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600" dirty="0"/>
              <a:t>God’s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6B17E7-9A93-45D1-9D6D-568892552FD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Judges 6:16 “</a:t>
            </a:r>
            <a:r>
              <a:rPr lang="en-US" sz="1800" baseline="30000" dirty="0"/>
              <a:t>16 </a:t>
            </a:r>
            <a:r>
              <a:rPr lang="en-US" sz="1800" dirty="0"/>
              <a:t>And the </a:t>
            </a:r>
            <a:r>
              <a:rPr lang="en-US" sz="1800" cap="small" dirty="0"/>
              <a:t>Lord</a:t>
            </a:r>
            <a:r>
              <a:rPr lang="en-US" sz="1800" dirty="0"/>
              <a:t> said to him, “Surely I will be with you, and you shall defeat the Midianites as one man.”</a:t>
            </a:r>
          </a:p>
        </p:txBody>
      </p:sp>
    </p:spTree>
    <p:extLst>
      <p:ext uri="{BB962C8B-B14F-4D97-AF65-F5344CB8AC3E}">
        <p14:creationId xmlns:p14="http://schemas.microsoft.com/office/powerpoint/2010/main" val="33297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1474-CA9C-4BCD-AFAC-3DA64894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 err="1"/>
              <a:t>isaiah</a:t>
            </a:r>
            <a:endParaRPr lang="en-US" sz="648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707D5-2020-4429-A9FB-9E2AC8F548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His argument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590EC-387A-4E5F-A938-4A69DC3455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Is 6:5 </a:t>
            </a:r>
            <a:r>
              <a:rPr lang="en-US" sz="1800" baseline="30000" dirty="0"/>
              <a:t>5 </a:t>
            </a:r>
            <a:r>
              <a:rPr lang="en-US" sz="1800" dirty="0"/>
              <a:t>So I said: “Woe </a:t>
            </a:r>
            <a:r>
              <a:rPr lang="en-US" sz="1800" i="1" dirty="0"/>
              <a:t>is</a:t>
            </a:r>
            <a:r>
              <a:rPr lang="en-US" sz="1800" dirty="0"/>
              <a:t> me, for I am undone! Because I </a:t>
            </a:r>
            <a:r>
              <a:rPr lang="en-US" sz="1800" i="1" dirty="0"/>
              <a:t>am</a:t>
            </a:r>
            <a:r>
              <a:rPr lang="en-US" sz="1800" dirty="0"/>
              <a:t> a man of unclean lips, And I dwell in the midst of a people of unclean lips; For my eyes have seen the King, The </a:t>
            </a:r>
            <a:r>
              <a:rPr lang="en-US" sz="1800" cap="small" dirty="0"/>
              <a:t>Lord</a:t>
            </a:r>
            <a:r>
              <a:rPr lang="en-US" sz="1800" dirty="0"/>
              <a:t> of hosts.”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C5F6A-F22E-459C-8AE9-0295369BF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600" dirty="0"/>
              <a:t>God’s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E9FA34-0138-4A5D-B53C-3A30BB3879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/>
              <a:t>Is 6:6-7 “</a:t>
            </a:r>
            <a:r>
              <a:rPr lang="en-US" sz="1800" baseline="30000" dirty="0"/>
              <a:t>6 </a:t>
            </a:r>
            <a:r>
              <a:rPr lang="en-US" sz="1800" dirty="0"/>
              <a:t>Then one of the seraphim flew to me, having in his hand a live coal </a:t>
            </a:r>
            <a:r>
              <a:rPr lang="en-US" sz="1800" i="1" dirty="0"/>
              <a:t>which</a:t>
            </a:r>
            <a:r>
              <a:rPr lang="en-US" sz="1800" dirty="0"/>
              <a:t> he had taken with the tongs from the altar. </a:t>
            </a:r>
            <a:r>
              <a:rPr lang="en-US" sz="1800" baseline="30000" dirty="0"/>
              <a:t>7 </a:t>
            </a:r>
            <a:r>
              <a:rPr lang="en-US" sz="1800" dirty="0"/>
              <a:t>And he touched my mouth </a:t>
            </a:r>
            <a:r>
              <a:rPr lang="en-US" sz="1800" i="1" dirty="0"/>
              <a:t>with it,</a:t>
            </a:r>
            <a:r>
              <a:rPr lang="en-US" sz="1800" dirty="0"/>
              <a:t> and said: “Behold, this has touched your lips;</a:t>
            </a:r>
            <a:br>
              <a:rPr lang="en-US" sz="1800" dirty="0"/>
            </a:br>
            <a:r>
              <a:rPr lang="en-US" sz="1800" dirty="0"/>
              <a:t>Your iniquity is taken away,</a:t>
            </a:r>
            <a:br>
              <a:rPr lang="en-US" sz="1800" dirty="0"/>
            </a:br>
            <a:r>
              <a:rPr lang="en-US" sz="1800" dirty="0"/>
              <a:t>And your sin purged.”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FE73-7B34-4214-AD05-553C3E1AA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 err="1"/>
              <a:t>jeremiah</a:t>
            </a:r>
            <a:endParaRPr lang="en-US" sz="648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52FD1-39C8-4280-93DB-13E541793E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His argument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87341-070D-4B7B-8460-420B1BDD1B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err="1"/>
              <a:t>Jer</a:t>
            </a:r>
            <a:r>
              <a:rPr lang="en-US" sz="1800" dirty="0"/>
              <a:t> 1:6 “</a:t>
            </a:r>
            <a:r>
              <a:rPr lang="en-US" sz="1800" baseline="30000" dirty="0"/>
              <a:t>6 </a:t>
            </a:r>
            <a:r>
              <a:rPr lang="en-US" sz="1800" dirty="0"/>
              <a:t>Then said I: “Ah, Lord </a:t>
            </a:r>
            <a:r>
              <a:rPr lang="en-US" sz="1800" cap="small" dirty="0"/>
              <a:t>God</a:t>
            </a:r>
            <a:r>
              <a:rPr lang="en-US" sz="1800" dirty="0"/>
              <a:t>! Behold, I cannot speak, for I </a:t>
            </a:r>
            <a:r>
              <a:rPr lang="en-US" sz="1800" i="1" dirty="0"/>
              <a:t>am</a:t>
            </a:r>
            <a:r>
              <a:rPr lang="en-US" sz="1800" dirty="0"/>
              <a:t> a youth.”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F22D65-F43D-4E4D-9149-946021FA8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600" dirty="0"/>
              <a:t>God’s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836FD-3D4B-4CF6-BEC3-9EC8FFE1572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 err="1"/>
              <a:t>Jer</a:t>
            </a:r>
            <a:r>
              <a:rPr lang="en-US" sz="1800" dirty="0"/>
              <a:t> 1:7 “</a:t>
            </a:r>
            <a:r>
              <a:rPr lang="en-US" sz="1800" baseline="30000" dirty="0"/>
              <a:t>7 </a:t>
            </a:r>
            <a:r>
              <a:rPr lang="en-US" sz="1800" dirty="0"/>
              <a:t>But the </a:t>
            </a:r>
            <a:r>
              <a:rPr lang="en-US" sz="1800" cap="small" dirty="0"/>
              <a:t>Lord</a:t>
            </a:r>
            <a:r>
              <a:rPr lang="en-US" sz="1800" dirty="0"/>
              <a:t> said to me: “Do not say, ‘I </a:t>
            </a:r>
            <a:r>
              <a:rPr lang="en-US" sz="1800" i="1" dirty="0"/>
              <a:t>am</a:t>
            </a:r>
            <a:r>
              <a:rPr lang="en-US" sz="1800" dirty="0"/>
              <a:t> a youth,’ For you shall go to all to whom I send you, And whatever I command you, you shall speak.”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3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9E0D-20DC-4DC3-B82F-1B28E034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/>
              <a:t>Ananias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4C79D-5551-4C53-8064-32F26B445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His argument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A49B5-B517-457E-930B-529CE4A00E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Acts 9:13-14 “</a:t>
            </a:r>
            <a:r>
              <a:rPr lang="en-US" sz="1800" baseline="30000" dirty="0"/>
              <a:t>13 </a:t>
            </a:r>
            <a:r>
              <a:rPr lang="en-US" sz="1800" dirty="0"/>
              <a:t>Then Ananias answered, “Lord, I have heard from many about this man, how much harm he has done to Your saints in Jerusalem. </a:t>
            </a:r>
            <a:r>
              <a:rPr lang="en-US" sz="1800" baseline="30000" dirty="0"/>
              <a:t>14 </a:t>
            </a:r>
            <a:r>
              <a:rPr lang="en-US" sz="1800" dirty="0"/>
              <a:t>And here he has authority from the chief priests to bind all who call on Your name.”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CDD8-0A7C-459C-9FF2-5BD6D84CE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600" dirty="0"/>
              <a:t>God’s Response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12C21-C21D-4AFB-B8A7-D662132179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/>
              <a:t>Acts 9:15 “</a:t>
            </a:r>
            <a:r>
              <a:rPr lang="en-US" sz="1800" baseline="30000" dirty="0"/>
              <a:t>15 </a:t>
            </a:r>
            <a:r>
              <a:rPr lang="en-US" sz="1800" dirty="0"/>
              <a:t>But the Lord said to him, “Go, for he is a chosen vessel of Mine to bear My name before Gentiles, kings, and the children of Israel.”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6857-6A46-46EF-9004-DF9CA04C2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/>
              <a:t>Your name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4E99A-6FBE-4D06-BEEB-A6E62CD331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Your excuse</a:t>
            </a:r>
          </a:p>
        </p:txBody>
      </p:sp>
      <p:pic>
        <p:nvPicPr>
          <p:cNvPr id="8" name="Content Placeholder 7" descr="A close up of a screen&#10;&#10;Description automatically generated">
            <a:extLst>
              <a:ext uri="{FF2B5EF4-FFF2-40B4-BE49-F238E27FC236}">
                <a16:creationId xmlns:a16="http://schemas.microsoft.com/office/drawing/2014/main" id="{9F5858D5-8FDE-477E-BC7E-AE21D812EC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9"/>
          <a:stretch/>
        </p:blipFill>
        <p:spPr>
          <a:xfrm>
            <a:off x="523071" y="2866740"/>
            <a:ext cx="4675294" cy="2751107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169E3-6FDF-499E-8C90-756058338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600" dirty="0"/>
              <a:t>God’s Response</a:t>
            </a:r>
          </a:p>
        </p:txBody>
      </p:sp>
      <p:pic>
        <p:nvPicPr>
          <p:cNvPr id="10" name="Content Placeholder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FDD80A95-AC32-4066-A893-AA73B6188E7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435" y="2866739"/>
            <a:ext cx="4675294" cy="2751107"/>
          </a:xfrm>
        </p:spPr>
      </p:pic>
    </p:spTree>
    <p:extLst>
      <p:ext uri="{BB962C8B-B14F-4D97-AF65-F5344CB8AC3E}">
        <p14:creationId xmlns:p14="http://schemas.microsoft.com/office/powerpoint/2010/main" val="146655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6679-5919-4409-B5E9-F9BF78960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480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5A0CB-2059-49B8-97FE-C8966ECEE9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159F3-C239-409B-9563-704956B14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Content Placeholder 15" descr="A sunset in the background&#10;&#10;Description automatically generated">
            <a:extLst>
              <a:ext uri="{FF2B5EF4-FFF2-40B4-BE49-F238E27FC236}">
                <a16:creationId xmlns:a16="http://schemas.microsoft.com/office/drawing/2014/main" id="{B05F33BE-61EB-4EC6-BA71-9FDC5329CF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3" y="2368702"/>
            <a:ext cx="4674870" cy="3249144"/>
          </a:xfrm>
        </p:spPr>
      </p:pic>
      <p:pic>
        <p:nvPicPr>
          <p:cNvPr id="17" name="Content Placeholder 4" descr="A drawing of a person&#10;&#10;Description automatically generated">
            <a:extLst>
              <a:ext uri="{FF2B5EF4-FFF2-40B4-BE49-F238E27FC236}">
                <a16:creationId xmlns:a16="http://schemas.microsoft.com/office/drawing/2014/main" id="{5DC4E364-038E-4F35-AC8E-D65724E51B0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436" y="2368702"/>
            <a:ext cx="4674870" cy="324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3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550</Words>
  <Application>Microsoft Office PowerPoint</Application>
  <PresentationFormat>Custom</PresentationFormat>
  <Paragraphs>42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Nova Light</vt:lpstr>
      <vt:lpstr>Calibri</vt:lpstr>
      <vt:lpstr>Wingdings 2</vt:lpstr>
      <vt:lpstr>DividendVTI</vt:lpstr>
      <vt:lpstr>The responsibility of every christian</vt:lpstr>
      <vt:lpstr>Examples from Scripture</vt:lpstr>
      <vt:lpstr>Moses</vt:lpstr>
      <vt:lpstr>Gideon</vt:lpstr>
      <vt:lpstr>isaiah</vt:lpstr>
      <vt:lpstr>jeremiah</vt:lpstr>
      <vt:lpstr>Ananias</vt:lpstr>
      <vt:lpstr>Your name here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responsibility of every christian</dc:title>
  <dc:creator>Rob Miller</dc:creator>
  <cp:lastModifiedBy>West End</cp:lastModifiedBy>
  <cp:revision>9</cp:revision>
  <dcterms:created xsi:type="dcterms:W3CDTF">2020-02-25T19:23:39Z</dcterms:created>
  <dcterms:modified xsi:type="dcterms:W3CDTF">2023-05-07T01:33:43Z</dcterms:modified>
</cp:coreProperties>
</file>