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369" r:id="rId2"/>
    <p:sldId id="268" r:id="rId3"/>
    <p:sldId id="372" r:id="rId4"/>
    <p:sldId id="258" r:id="rId5"/>
    <p:sldId id="264" r:id="rId6"/>
    <p:sldId id="376" r:id="rId7"/>
    <p:sldId id="388" r:id="rId8"/>
    <p:sldId id="379" r:id="rId9"/>
    <p:sldId id="377" r:id="rId10"/>
    <p:sldId id="378" r:id="rId11"/>
    <p:sldId id="259" r:id="rId12"/>
    <p:sldId id="265" r:id="rId13"/>
    <p:sldId id="266" r:id="rId14"/>
    <p:sldId id="371" r:id="rId15"/>
    <p:sldId id="260" r:id="rId16"/>
    <p:sldId id="380" r:id="rId17"/>
    <p:sldId id="381" r:id="rId18"/>
    <p:sldId id="382" r:id="rId19"/>
    <p:sldId id="383" r:id="rId20"/>
    <p:sldId id="384" r:id="rId21"/>
    <p:sldId id="385" r:id="rId22"/>
    <p:sldId id="386" r:id="rId23"/>
    <p:sldId id="387" r:id="rId24"/>
    <p:sldId id="263" r:id="rId25"/>
    <p:sldId id="267" r:id="rId26"/>
  </p:sldIdLst>
  <p:sldSz cx="109728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F4F"/>
    <a:srgbClr val="08141E"/>
    <a:srgbClr val="F5BB93"/>
    <a:srgbClr val="8A0000"/>
    <a:srgbClr val="FFFFD9"/>
    <a:srgbClr val="FFFF99"/>
    <a:srgbClr val="FFFAEB"/>
    <a:srgbClr val="FFF3CD"/>
    <a:srgbClr val="FFECAF"/>
    <a:srgbClr val="FFF5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91" autoAdjust="0"/>
  </p:normalViewPr>
  <p:slideViewPr>
    <p:cSldViewPr snapToGrid="0">
      <p:cViewPr varScale="1">
        <p:scale>
          <a:sx n="68" d="100"/>
          <a:sy n="68" d="100"/>
        </p:scale>
        <p:origin x="10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3B9F5-D5EA-4BFF-87B7-3330C4B7F441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038C9-4383-46B4-9598-4B4260746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320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122363"/>
            <a:ext cx="82296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2038"/>
            <a:ext cx="8229600" cy="1655762"/>
          </a:xfrm>
        </p:spPr>
        <p:txBody>
          <a:bodyPr/>
          <a:lstStyle>
            <a:lvl1pPr marL="0" indent="0" algn="ctr">
              <a:buNone/>
              <a:defRPr sz="2160"/>
            </a:lvl1pPr>
            <a:lvl2pPr marL="411480" indent="0" algn="ctr">
              <a:buNone/>
              <a:defRPr sz="1800"/>
            </a:lvl2pPr>
            <a:lvl3pPr marL="822960" indent="0" algn="ctr">
              <a:buNone/>
              <a:defRPr sz="1620"/>
            </a:lvl3pPr>
            <a:lvl4pPr marL="1234440" indent="0" algn="ctr">
              <a:buNone/>
              <a:defRPr sz="1440"/>
            </a:lvl4pPr>
            <a:lvl5pPr marL="1645920" indent="0" algn="ctr">
              <a:buNone/>
              <a:defRPr sz="1440"/>
            </a:lvl5pPr>
            <a:lvl6pPr marL="2057400" indent="0" algn="ctr">
              <a:buNone/>
              <a:defRPr sz="1440"/>
            </a:lvl6pPr>
            <a:lvl7pPr marL="2468880" indent="0" algn="ctr">
              <a:buNone/>
              <a:defRPr sz="1440"/>
            </a:lvl7pPr>
            <a:lvl8pPr marL="2880360" indent="0" algn="ctr">
              <a:buNone/>
              <a:defRPr sz="1440"/>
            </a:lvl8pPr>
            <a:lvl9pPr marL="3291840" indent="0" algn="ctr">
              <a:buNone/>
              <a:defRPr sz="14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BA82-FC49-4740-8BA5-146E3E7EEE29}" type="datetimeFigureOut">
              <a:rPr lang="en-US" smtClean="0"/>
              <a:t>11/11/2023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AD6D-23F4-4E46-A1D2-6A6C1BAFEF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593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BA82-FC49-4740-8BA5-146E3E7EEE29}" type="datetimeFigureOut">
              <a:rPr lang="en-US" smtClean="0"/>
              <a:t>11/11/2023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AD6D-23F4-4E46-A1D2-6A6C1BAFEF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4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52410" y="365125"/>
            <a:ext cx="236601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0" y="365125"/>
            <a:ext cx="696087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BA82-FC49-4740-8BA5-146E3E7EEE29}" type="datetimeFigureOut">
              <a:rPr lang="en-US" smtClean="0"/>
              <a:t>11/11/2023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AD6D-23F4-4E46-A1D2-6A6C1BAFEF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823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BA82-FC49-4740-8BA5-146E3E7EEE29}" type="datetimeFigureOut">
              <a:rPr lang="en-US" smtClean="0"/>
              <a:t>11/11/2023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AD6D-23F4-4E46-A1D2-6A6C1BAFEF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40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665" y="1709739"/>
            <a:ext cx="946404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665" y="4589464"/>
            <a:ext cx="9464040" cy="1500187"/>
          </a:xfrm>
        </p:spPr>
        <p:txBody>
          <a:bodyPr/>
          <a:lstStyle>
            <a:lvl1pPr marL="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1pPr>
            <a:lvl2pPr marL="4114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2296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3pPr>
            <a:lvl4pPr marL="12344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4pPr>
            <a:lvl5pPr marL="16459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5pPr>
            <a:lvl6pPr marL="205740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6pPr>
            <a:lvl7pPr marL="246888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7pPr>
            <a:lvl8pPr marL="28803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8pPr>
            <a:lvl9pPr marL="32918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BA82-FC49-4740-8BA5-146E3E7EEE29}" type="datetimeFigureOut">
              <a:rPr lang="en-US" smtClean="0"/>
              <a:t>11/11/2023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AD6D-23F4-4E46-A1D2-6A6C1BAFEF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88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0" y="1825625"/>
            <a:ext cx="466344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4980" y="1825625"/>
            <a:ext cx="466344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BA82-FC49-4740-8BA5-146E3E7EEE29}" type="datetimeFigureOut">
              <a:rPr lang="en-US" smtClean="0"/>
              <a:t>11/11/2023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AD6D-23F4-4E46-A1D2-6A6C1BAFEF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781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365126"/>
            <a:ext cx="946404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810" y="1681163"/>
            <a:ext cx="4642008" cy="823912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810" y="2505075"/>
            <a:ext cx="464200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54980" y="1681163"/>
            <a:ext cx="4664869" cy="823912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54980" y="2505075"/>
            <a:ext cx="4664869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BA82-FC49-4740-8BA5-146E3E7EEE29}" type="datetimeFigureOut">
              <a:rPr lang="en-US" smtClean="0"/>
              <a:t>11/11/2023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AD6D-23F4-4E46-A1D2-6A6C1BAFEF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358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BA82-FC49-4740-8BA5-146E3E7EEE29}" type="datetimeFigureOut">
              <a:rPr lang="en-US" smtClean="0"/>
              <a:t>11/11/2023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AD6D-23F4-4E46-A1D2-6A6C1BAFEF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519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BA82-FC49-4740-8BA5-146E3E7EEE29}" type="datetimeFigureOut">
              <a:rPr lang="en-US" smtClean="0"/>
              <a:t>11/11/2023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AD6D-23F4-4E46-A1D2-6A6C1BAFEF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031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10" y="457200"/>
            <a:ext cx="3539013" cy="160020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4869" y="987426"/>
            <a:ext cx="5554980" cy="4873625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10" y="2057400"/>
            <a:ext cx="3539013" cy="3811588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BA82-FC49-4740-8BA5-146E3E7EEE29}" type="datetimeFigureOut">
              <a:rPr lang="en-US" smtClean="0"/>
              <a:t>11/11/2023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AD6D-23F4-4E46-A1D2-6A6C1BAFEF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601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10" y="457200"/>
            <a:ext cx="3539013" cy="160020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64869" y="987426"/>
            <a:ext cx="5554980" cy="4873625"/>
          </a:xfrm>
        </p:spPr>
        <p:txBody>
          <a:bodyPr anchor="t"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10" y="2057400"/>
            <a:ext cx="3539013" cy="3811588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BA82-FC49-4740-8BA5-146E3E7EEE29}" type="datetimeFigureOut">
              <a:rPr lang="en-US" smtClean="0"/>
              <a:t>11/11/2023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AD6D-23F4-4E46-A1D2-6A6C1BAFEF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08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380" y="365126"/>
            <a:ext cx="946404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80" y="1825625"/>
            <a:ext cx="94640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4380" y="6356351"/>
            <a:ext cx="24688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5BA82-FC49-4740-8BA5-146E3E7EEE29}" type="datetimeFigureOut">
              <a:rPr lang="en-US" smtClean="0"/>
              <a:t>11/11/2023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4740" y="6356351"/>
            <a:ext cx="3703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9540" y="6356351"/>
            <a:ext cx="24688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EAD6D-23F4-4E46-A1D2-6A6C1BAFEF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569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22960" rtl="0" eaLnBrk="1" latinLnBrk="0" hangingPunct="1">
        <a:lnSpc>
          <a:spcPct val="90000"/>
        </a:lnSpc>
        <a:spcBef>
          <a:spcPct val="0"/>
        </a:spcBef>
        <a:buNone/>
        <a:defRPr sz="3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40" indent="-205740" algn="l" defTabSz="82296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172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D6359A7-C504-4EF3-F6E0-84D88DD7F070}"/>
              </a:ext>
            </a:extLst>
          </p:cNvPr>
          <p:cNvSpPr/>
          <p:nvPr/>
        </p:nvSpPr>
        <p:spPr>
          <a:xfrm>
            <a:off x="462431" y="787497"/>
            <a:ext cx="745768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i="1" cap="none" spc="0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Cheaters Never </a:t>
            </a:r>
          </a:p>
          <a:p>
            <a:pPr algn="ctr"/>
            <a:r>
              <a:rPr lang="en-US" sz="8000" b="1" i="1" cap="none" spc="0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Prosper</a:t>
            </a:r>
          </a:p>
        </p:txBody>
      </p:sp>
      <p:pic>
        <p:nvPicPr>
          <p:cNvPr id="3" name="Picture 6" descr="http://elmodenafrontline.com/wp-content/uploads/2014/03/cheating-2.gif">
            <a:extLst>
              <a:ext uri="{FF2B5EF4-FFF2-40B4-BE49-F238E27FC236}">
                <a16:creationId xmlns:a16="http://schemas.microsoft.com/office/drawing/2014/main" id="{553214C3-0880-BF56-1E8E-DB93906842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76865" y="3515959"/>
            <a:ext cx="5043022" cy="25545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16688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676" y="5518190"/>
            <a:ext cx="1169078" cy="982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1573" y="5696567"/>
            <a:ext cx="1087656" cy="62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7563500" y="6172200"/>
            <a:ext cx="3212353" cy="480131"/>
          </a:xfrm>
          <a:prstGeom prst="rect">
            <a:avLst/>
          </a:prstGeom>
          <a:noFill/>
        </p:spPr>
        <p:txBody>
          <a:bodyPr wrap="non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i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Cheaters Never Prosper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D956CE-8F45-C3E1-FE5A-01646937512D}"/>
              </a:ext>
            </a:extLst>
          </p:cNvPr>
          <p:cNvSpPr/>
          <p:nvPr/>
        </p:nvSpPr>
        <p:spPr>
          <a:xfrm>
            <a:off x="1352933" y="356830"/>
            <a:ext cx="8105425" cy="1034129"/>
          </a:xfrm>
          <a:prstGeom prst="rect">
            <a:avLst/>
          </a:prstGeom>
          <a:noFill/>
        </p:spPr>
        <p:txBody>
          <a:bodyPr wrap="non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i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God’s Law on the Matter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DEE3C0-4476-8533-22DA-1D36D93F869F}"/>
              </a:ext>
            </a:extLst>
          </p:cNvPr>
          <p:cNvSpPr/>
          <p:nvPr/>
        </p:nvSpPr>
        <p:spPr>
          <a:xfrm>
            <a:off x="319903" y="1671319"/>
            <a:ext cx="10332994" cy="849463"/>
          </a:xfrm>
          <a:prstGeom prst="rect">
            <a:avLst/>
          </a:prstGeom>
          <a:noFill/>
        </p:spPr>
        <p:txBody>
          <a:bodyPr wrap="squar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PERFECT WEIGHTS AND MEASURES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C0B442-CC2F-58C6-5861-03083FDE06AF}"/>
              </a:ext>
            </a:extLst>
          </p:cNvPr>
          <p:cNvSpPr/>
          <p:nvPr/>
        </p:nvSpPr>
        <p:spPr>
          <a:xfrm>
            <a:off x="622495" y="3173100"/>
            <a:ext cx="972781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/>
              <a:t>"For with what judgment you judge, you will be judged; </a:t>
            </a:r>
            <a:r>
              <a:rPr lang="en-US" sz="3200" b="1" i="1" dirty="0">
                <a:solidFill>
                  <a:srgbClr val="C00000"/>
                </a:solidFill>
              </a:rPr>
              <a:t>and with the measure you use</a:t>
            </a:r>
            <a:r>
              <a:rPr lang="en-US" sz="3200" b="1" i="1" dirty="0"/>
              <a:t>,                                                    it will be measured back to you.”</a:t>
            </a:r>
          </a:p>
          <a:p>
            <a:pPr algn="ctr"/>
            <a:endParaRPr lang="en-US" sz="1600" b="1" i="1" dirty="0"/>
          </a:p>
          <a:p>
            <a:pPr algn="ctr"/>
            <a:r>
              <a:rPr lang="en-US" sz="2400" dirty="0"/>
              <a:t>Matthew 7:2</a:t>
            </a:r>
          </a:p>
        </p:txBody>
      </p:sp>
    </p:spTree>
    <p:extLst>
      <p:ext uri="{BB962C8B-B14F-4D97-AF65-F5344CB8AC3E}">
        <p14:creationId xmlns:p14="http://schemas.microsoft.com/office/powerpoint/2010/main" val="3055506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74320" y="1508760"/>
            <a:ext cx="10332994" cy="1735860"/>
          </a:xfrm>
          <a:prstGeom prst="rect">
            <a:avLst/>
          </a:prstGeom>
          <a:noFill/>
        </p:spPr>
        <p:txBody>
          <a:bodyPr wrap="squar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0560" b="1" i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“ENVY”</a:t>
            </a:r>
          </a:p>
        </p:txBody>
      </p:sp>
      <p:sp>
        <p:nvSpPr>
          <p:cNvPr id="8" name="Rectangle 7"/>
          <p:cNvSpPr/>
          <p:nvPr/>
        </p:nvSpPr>
        <p:spPr>
          <a:xfrm>
            <a:off x="274320" y="3611880"/>
            <a:ext cx="10332994" cy="941796"/>
          </a:xfrm>
          <a:prstGeom prst="rect">
            <a:avLst/>
          </a:prstGeom>
          <a:noFill/>
        </p:spPr>
        <p:txBody>
          <a:bodyPr wrap="squar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will cause one to cheat!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1B1B86E-02E3-4B38-44C5-99B634097C43}"/>
              </a:ext>
            </a:extLst>
          </p:cNvPr>
          <p:cNvSpPr/>
          <p:nvPr/>
        </p:nvSpPr>
        <p:spPr>
          <a:xfrm>
            <a:off x="7563500" y="6172200"/>
            <a:ext cx="3212353" cy="480131"/>
          </a:xfrm>
          <a:prstGeom prst="rect">
            <a:avLst/>
          </a:prstGeom>
          <a:noFill/>
        </p:spPr>
        <p:txBody>
          <a:bodyPr wrap="non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i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Cheaters Never Prosper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74320" y="685800"/>
            <a:ext cx="10332994" cy="1735860"/>
          </a:xfrm>
          <a:prstGeom prst="rect">
            <a:avLst/>
          </a:prstGeom>
          <a:noFill/>
        </p:spPr>
        <p:txBody>
          <a:bodyPr wrap="squar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0560" b="1" i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“ENVY”</a:t>
            </a:r>
          </a:p>
        </p:txBody>
      </p:sp>
      <p:sp>
        <p:nvSpPr>
          <p:cNvPr id="8" name="Rectangle 7"/>
          <p:cNvSpPr/>
          <p:nvPr/>
        </p:nvSpPr>
        <p:spPr>
          <a:xfrm>
            <a:off x="274320" y="2240280"/>
            <a:ext cx="10332994" cy="941796"/>
          </a:xfrm>
          <a:prstGeom prst="rect">
            <a:avLst/>
          </a:prstGeom>
          <a:noFill/>
        </p:spPr>
        <p:txBody>
          <a:bodyPr wrap="squar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will cause one to cheat!</a:t>
            </a:r>
          </a:p>
        </p:txBody>
      </p:sp>
      <p:sp>
        <p:nvSpPr>
          <p:cNvPr id="6" name="Rectangle 5"/>
          <p:cNvSpPr/>
          <p:nvPr/>
        </p:nvSpPr>
        <p:spPr>
          <a:xfrm>
            <a:off x="1280160" y="3703320"/>
            <a:ext cx="832104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/>
              <a:t>“A sound heart is life to the body,                          But envy is </a:t>
            </a:r>
            <a:r>
              <a:rPr lang="en-US" sz="3200" b="1" i="1" dirty="0">
                <a:solidFill>
                  <a:srgbClr val="C00000"/>
                </a:solidFill>
              </a:rPr>
              <a:t>rottenness</a:t>
            </a:r>
            <a:r>
              <a:rPr lang="en-US" sz="3200" b="1" i="1" dirty="0"/>
              <a:t> to the bones.”</a:t>
            </a:r>
          </a:p>
          <a:p>
            <a:pPr algn="ctr"/>
            <a:endParaRPr lang="en-US" sz="1600" b="1" i="1" dirty="0"/>
          </a:p>
          <a:p>
            <a:pPr algn="ctr"/>
            <a:r>
              <a:rPr lang="en-US" sz="2400" dirty="0"/>
              <a:t>Proverbs 14:30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1D827F5-CBCF-C823-3308-F4B2672AD03D}"/>
              </a:ext>
            </a:extLst>
          </p:cNvPr>
          <p:cNvSpPr/>
          <p:nvPr/>
        </p:nvSpPr>
        <p:spPr>
          <a:xfrm>
            <a:off x="7563500" y="6172200"/>
            <a:ext cx="3212353" cy="480131"/>
          </a:xfrm>
          <a:prstGeom prst="rect">
            <a:avLst/>
          </a:prstGeom>
          <a:noFill/>
        </p:spPr>
        <p:txBody>
          <a:bodyPr wrap="non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i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Cheaters Never Prosper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74320" y="685800"/>
            <a:ext cx="10332994" cy="1735860"/>
          </a:xfrm>
          <a:prstGeom prst="rect">
            <a:avLst/>
          </a:prstGeom>
          <a:noFill/>
        </p:spPr>
        <p:txBody>
          <a:bodyPr wrap="squar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0560" b="1" i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“ENVY”</a:t>
            </a:r>
          </a:p>
        </p:txBody>
      </p:sp>
      <p:sp>
        <p:nvSpPr>
          <p:cNvPr id="8" name="Rectangle 7"/>
          <p:cNvSpPr/>
          <p:nvPr/>
        </p:nvSpPr>
        <p:spPr>
          <a:xfrm>
            <a:off x="274320" y="2240280"/>
            <a:ext cx="10332994" cy="941796"/>
          </a:xfrm>
          <a:prstGeom prst="rect">
            <a:avLst/>
          </a:prstGeom>
          <a:noFill/>
        </p:spPr>
        <p:txBody>
          <a:bodyPr wrap="squar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will cause one to cheat!</a:t>
            </a:r>
          </a:p>
        </p:txBody>
      </p:sp>
      <p:sp>
        <p:nvSpPr>
          <p:cNvPr id="6" name="Rectangle 5"/>
          <p:cNvSpPr/>
          <p:nvPr/>
        </p:nvSpPr>
        <p:spPr>
          <a:xfrm>
            <a:off x="731520" y="3703320"/>
            <a:ext cx="950976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/>
              <a:t>“For he knew that the chief priests had handed          Him over because of envy.”</a:t>
            </a:r>
          </a:p>
          <a:p>
            <a:pPr algn="ctr"/>
            <a:endParaRPr lang="en-US" sz="1600" b="1" i="1" dirty="0"/>
          </a:p>
          <a:p>
            <a:pPr algn="ctr"/>
            <a:r>
              <a:rPr lang="en-US" sz="2400" dirty="0"/>
              <a:t>Mark 15:10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1CB8D2A-57E5-67B5-3C27-BA14D115E960}"/>
              </a:ext>
            </a:extLst>
          </p:cNvPr>
          <p:cNvSpPr/>
          <p:nvPr/>
        </p:nvSpPr>
        <p:spPr>
          <a:xfrm>
            <a:off x="7563500" y="6172200"/>
            <a:ext cx="3212353" cy="480131"/>
          </a:xfrm>
          <a:prstGeom prst="rect">
            <a:avLst/>
          </a:prstGeom>
          <a:noFill/>
        </p:spPr>
        <p:txBody>
          <a:bodyPr wrap="non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i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Cheaters Never Prosper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74320" y="685800"/>
            <a:ext cx="10332994" cy="1735860"/>
          </a:xfrm>
          <a:prstGeom prst="rect">
            <a:avLst/>
          </a:prstGeom>
          <a:noFill/>
        </p:spPr>
        <p:txBody>
          <a:bodyPr wrap="squar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0560" b="1" i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“ENVY”</a:t>
            </a:r>
          </a:p>
        </p:txBody>
      </p:sp>
      <p:sp>
        <p:nvSpPr>
          <p:cNvPr id="8" name="Rectangle 7"/>
          <p:cNvSpPr/>
          <p:nvPr/>
        </p:nvSpPr>
        <p:spPr>
          <a:xfrm>
            <a:off x="274320" y="2240280"/>
            <a:ext cx="10332994" cy="941796"/>
          </a:xfrm>
          <a:prstGeom prst="rect">
            <a:avLst/>
          </a:prstGeom>
          <a:noFill/>
        </p:spPr>
        <p:txBody>
          <a:bodyPr wrap="squar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will cause one to cheat!</a:t>
            </a:r>
          </a:p>
        </p:txBody>
      </p:sp>
      <p:sp>
        <p:nvSpPr>
          <p:cNvPr id="6" name="Rectangle 5"/>
          <p:cNvSpPr/>
          <p:nvPr/>
        </p:nvSpPr>
        <p:spPr>
          <a:xfrm>
            <a:off x="731520" y="3703320"/>
            <a:ext cx="950976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/>
              <a:t>“Do not let your heart envy sinners,                                 But be zealous for the fear of the LORD all the day”</a:t>
            </a:r>
          </a:p>
          <a:p>
            <a:pPr algn="ctr"/>
            <a:endParaRPr lang="en-US" sz="1600" b="1" i="1" dirty="0"/>
          </a:p>
          <a:p>
            <a:pPr algn="ctr"/>
            <a:r>
              <a:rPr lang="en-US" sz="2400" dirty="0"/>
              <a:t>Proverbs 23:17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1CB8D2A-57E5-67B5-3C27-BA14D115E960}"/>
              </a:ext>
            </a:extLst>
          </p:cNvPr>
          <p:cNvSpPr/>
          <p:nvPr/>
        </p:nvSpPr>
        <p:spPr>
          <a:xfrm>
            <a:off x="7563500" y="6172200"/>
            <a:ext cx="3212353" cy="480131"/>
          </a:xfrm>
          <a:prstGeom prst="rect">
            <a:avLst/>
          </a:prstGeom>
          <a:noFill/>
        </p:spPr>
        <p:txBody>
          <a:bodyPr wrap="non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i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Cheaters Never Prosper</a:t>
            </a:r>
          </a:p>
        </p:txBody>
      </p:sp>
    </p:spTree>
    <p:extLst>
      <p:ext uri="{BB962C8B-B14F-4D97-AF65-F5344CB8AC3E}">
        <p14:creationId xmlns:p14="http://schemas.microsoft.com/office/powerpoint/2010/main" val="208359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9903" y="1213339"/>
            <a:ext cx="10332994" cy="1735860"/>
          </a:xfrm>
          <a:prstGeom prst="rect">
            <a:avLst/>
          </a:prstGeom>
          <a:noFill/>
        </p:spPr>
        <p:txBody>
          <a:bodyPr wrap="squar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0560" b="1" i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“LAZINESS”</a:t>
            </a:r>
          </a:p>
        </p:txBody>
      </p:sp>
      <p:sp>
        <p:nvSpPr>
          <p:cNvPr id="8" name="Rectangle 7"/>
          <p:cNvSpPr/>
          <p:nvPr/>
        </p:nvSpPr>
        <p:spPr>
          <a:xfrm>
            <a:off x="319903" y="3203917"/>
            <a:ext cx="10332994" cy="1772793"/>
          </a:xfrm>
          <a:prstGeom prst="rect">
            <a:avLst/>
          </a:prstGeom>
          <a:noFill/>
        </p:spPr>
        <p:txBody>
          <a:bodyPr wrap="squar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will cause one to                               become a cheater!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33B70FC-2D1D-40C6-EBE3-18AF24E03335}"/>
              </a:ext>
            </a:extLst>
          </p:cNvPr>
          <p:cNvSpPr/>
          <p:nvPr/>
        </p:nvSpPr>
        <p:spPr>
          <a:xfrm>
            <a:off x="7563500" y="6172200"/>
            <a:ext cx="3212353" cy="480131"/>
          </a:xfrm>
          <a:prstGeom prst="rect">
            <a:avLst/>
          </a:prstGeom>
          <a:noFill/>
        </p:spPr>
        <p:txBody>
          <a:bodyPr wrap="non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i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Cheaters Never Prosper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9903" y="1213339"/>
            <a:ext cx="10332994" cy="3065455"/>
          </a:xfrm>
          <a:prstGeom prst="rect">
            <a:avLst/>
          </a:prstGeom>
          <a:noFill/>
        </p:spPr>
        <p:txBody>
          <a:bodyPr wrap="squar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i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Cheating is a       Work of Satan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33B70FC-2D1D-40C6-EBE3-18AF24E03335}"/>
              </a:ext>
            </a:extLst>
          </p:cNvPr>
          <p:cNvSpPr/>
          <p:nvPr/>
        </p:nvSpPr>
        <p:spPr>
          <a:xfrm>
            <a:off x="7563500" y="6172200"/>
            <a:ext cx="3212353" cy="480131"/>
          </a:xfrm>
          <a:prstGeom prst="rect">
            <a:avLst/>
          </a:prstGeom>
          <a:noFill/>
        </p:spPr>
        <p:txBody>
          <a:bodyPr wrap="non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i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Cheaters Never Prosper</a:t>
            </a:r>
          </a:p>
        </p:txBody>
      </p:sp>
    </p:spTree>
    <p:extLst>
      <p:ext uri="{BB962C8B-B14F-4D97-AF65-F5344CB8AC3E}">
        <p14:creationId xmlns:p14="http://schemas.microsoft.com/office/powerpoint/2010/main" val="13430289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74320" y="518565"/>
            <a:ext cx="10332994" cy="1126462"/>
          </a:xfrm>
          <a:prstGeom prst="rect">
            <a:avLst/>
          </a:prstGeom>
          <a:noFill/>
        </p:spPr>
        <p:txBody>
          <a:bodyPr wrap="squar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i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Cheating is a Work of Satan</a:t>
            </a:r>
          </a:p>
        </p:txBody>
      </p:sp>
      <p:sp>
        <p:nvSpPr>
          <p:cNvPr id="8" name="Rectangle 7"/>
          <p:cNvSpPr/>
          <p:nvPr/>
        </p:nvSpPr>
        <p:spPr>
          <a:xfrm>
            <a:off x="731519" y="1985415"/>
            <a:ext cx="9921377" cy="726353"/>
          </a:xfrm>
          <a:prstGeom prst="rect">
            <a:avLst/>
          </a:prstGeom>
          <a:noFill/>
        </p:spPr>
        <p:txBody>
          <a:bodyPr wrap="squar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0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Cheaters belong to the father of lies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1CB8D2A-57E5-67B5-3C27-BA14D115E960}"/>
              </a:ext>
            </a:extLst>
          </p:cNvPr>
          <p:cNvSpPr/>
          <p:nvPr/>
        </p:nvSpPr>
        <p:spPr>
          <a:xfrm>
            <a:off x="7563500" y="6172200"/>
            <a:ext cx="3212353" cy="480131"/>
          </a:xfrm>
          <a:prstGeom prst="rect">
            <a:avLst/>
          </a:prstGeom>
          <a:noFill/>
        </p:spPr>
        <p:txBody>
          <a:bodyPr wrap="non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i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Cheaters Never Prosper</a:t>
            </a:r>
          </a:p>
        </p:txBody>
      </p:sp>
    </p:spTree>
    <p:extLst>
      <p:ext uri="{BB962C8B-B14F-4D97-AF65-F5344CB8AC3E}">
        <p14:creationId xmlns:p14="http://schemas.microsoft.com/office/powerpoint/2010/main" val="20000178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74320" y="518565"/>
            <a:ext cx="10332994" cy="1126462"/>
          </a:xfrm>
          <a:prstGeom prst="rect">
            <a:avLst/>
          </a:prstGeom>
          <a:noFill/>
        </p:spPr>
        <p:txBody>
          <a:bodyPr wrap="squar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i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Cheating is a Work of Satan</a:t>
            </a:r>
          </a:p>
        </p:txBody>
      </p:sp>
      <p:sp>
        <p:nvSpPr>
          <p:cNvPr id="8" name="Rectangle 7"/>
          <p:cNvSpPr/>
          <p:nvPr/>
        </p:nvSpPr>
        <p:spPr>
          <a:xfrm>
            <a:off x="731519" y="1985415"/>
            <a:ext cx="9921377" cy="726353"/>
          </a:xfrm>
          <a:prstGeom prst="rect">
            <a:avLst/>
          </a:prstGeom>
          <a:noFill/>
        </p:spPr>
        <p:txBody>
          <a:bodyPr wrap="squar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0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Cheaters belong to the father of lies </a:t>
            </a:r>
          </a:p>
        </p:txBody>
      </p:sp>
      <p:sp>
        <p:nvSpPr>
          <p:cNvPr id="6" name="Rectangle 5"/>
          <p:cNvSpPr/>
          <p:nvPr/>
        </p:nvSpPr>
        <p:spPr>
          <a:xfrm>
            <a:off x="731520" y="3703320"/>
            <a:ext cx="950976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/>
              <a:t>“But you forgers of lies,</a:t>
            </a:r>
          </a:p>
          <a:p>
            <a:pPr algn="ctr"/>
            <a:r>
              <a:rPr lang="en-US" sz="3200" b="1" i="1" dirty="0"/>
              <a:t>You are all worthless physicians.”</a:t>
            </a:r>
          </a:p>
          <a:p>
            <a:pPr algn="ctr"/>
            <a:endParaRPr lang="en-US" sz="1600" b="1" i="1" dirty="0"/>
          </a:p>
          <a:p>
            <a:pPr algn="ctr"/>
            <a:r>
              <a:rPr lang="en-US" sz="2400" dirty="0"/>
              <a:t>Job 13:4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1CB8D2A-57E5-67B5-3C27-BA14D115E960}"/>
              </a:ext>
            </a:extLst>
          </p:cNvPr>
          <p:cNvSpPr/>
          <p:nvPr/>
        </p:nvSpPr>
        <p:spPr>
          <a:xfrm>
            <a:off x="7563500" y="6172200"/>
            <a:ext cx="3212353" cy="480131"/>
          </a:xfrm>
          <a:prstGeom prst="rect">
            <a:avLst/>
          </a:prstGeom>
          <a:noFill/>
        </p:spPr>
        <p:txBody>
          <a:bodyPr wrap="non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i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Cheaters Never Prosper</a:t>
            </a:r>
          </a:p>
        </p:txBody>
      </p:sp>
    </p:spTree>
    <p:extLst>
      <p:ext uri="{BB962C8B-B14F-4D97-AF65-F5344CB8AC3E}">
        <p14:creationId xmlns:p14="http://schemas.microsoft.com/office/powerpoint/2010/main" val="15466808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74320" y="518565"/>
            <a:ext cx="10332994" cy="1126462"/>
          </a:xfrm>
          <a:prstGeom prst="rect">
            <a:avLst/>
          </a:prstGeom>
          <a:noFill/>
        </p:spPr>
        <p:txBody>
          <a:bodyPr wrap="squar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i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Cheating is a Work of Satan</a:t>
            </a:r>
          </a:p>
        </p:txBody>
      </p:sp>
      <p:sp>
        <p:nvSpPr>
          <p:cNvPr id="8" name="Rectangle 7"/>
          <p:cNvSpPr/>
          <p:nvPr/>
        </p:nvSpPr>
        <p:spPr>
          <a:xfrm>
            <a:off x="731519" y="1985415"/>
            <a:ext cx="9921377" cy="1495794"/>
          </a:xfrm>
          <a:prstGeom prst="rect">
            <a:avLst/>
          </a:prstGeom>
          <a:noFill/>
        </p:spPr>
        <p:txBody>
          <a:bodyPr wrap="squar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0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Cheaters belong to the father of lies</a:t>
            </a:r>
          </a:p>
          <a:p>
            <a:endParaRPr lang="en-US" sz="1000" b="1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40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Cheaters are </a:t>
            </a:r>
            <a:r>
              <a:rPr lang="en-US" sz="4000" b="1" i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“forgers of lies” 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937" y="3837767"/>
            <a:ext cx="95097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i="1" dirty="0"/>
              <a:t>We cannot be overcome                          with the desire to cheat</a:t>
            </a:r>
            <a:endParaRPr lang="en-US" sz="5400" i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1CB8D2A-57E5-67B5-3C27-BA14D115E960}"/>
              </a:ext>
            </a:extLst>
          </p:cNvPr>
          <p:cNvSpPr/>
          <p:nvPr/>
        </p:nvSpPr>
        <p:spPr>
          <a:xfrm>
            <a:off x="7563500" y="6172200"/>
            <a:ext cx="3212353" cy="480131"/>
          </a:xfrm>
          <a:prstGeom prst="rect">
            <a:avLst/>
          </a:prstGeom>
          <a:noFill/>
        </p:spPr>
        <p:txBody>
          <a:bodyPr wrap="non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i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Cheaters Never Prosper</a:t>
            </a:r>
          </a:p>
        </p:txBody>
      </p:sp>
    </p:spTree>
    <p:extLst>
      <p:ext uri="{BB962C8B-B14F-4D97-AF65-F5344CB8AC3E}">
        <p14:creationId xmlns:p14="http://schemas.microsoft.com/office/powerpoint/2010/main" val="2033950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elmodenafrontline.com/wp-content/uploads/2014/03/cheating-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84341" y="1817663"/>
            <a:ext cx="3174059" cy="1607821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48640" y="776172"/>
            <a:ext cx="6866367" cy="2548390"/>
          </a:xfrm>
          <a:prstGeom prst="rect">
            <a:avLst/>
          </a:prstGeom>
          <a:noFill/>
        </p:spPr>
        <p:txBody>
          <a:bodyPr wrap="non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920" b="1" i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Cheaters Never </a:t>
            </a:r>
          </a:p>
          <a:p>
            <a:pPr algn="ctr"/>
            <a:r>
              <a:rPr lang="en-US" sz="7920" b="1" i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Prosper</a:t>
            </a:r>
            <a:endParaRPr lang="en-US" sz="3840" b="1" i="1" dirty="0">
              <a:ln w="11430"/>
              <a:solidFill>
                <a:schemeClr val="bg2">
                  <a:lumMod val="2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8640" y="4069081"/>
            <a:ext cx="95097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/>
              <a:t>When one is envious of what others have,          he will often (consciously or unconsciously),      begin to create shortcuts for himself. </a:t>
            </a:r>
            <a:endParaRPr lang="en-US" sz="3600" i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74320" y="518565"/>
            <a:ext cx="10332994" cy="1126462"/>
          </a:xfrm>
          <a:prstGeom prst="rect">
            <a:avLst/>
          </a:prstGeom>
          <a:noFill/>
        </p:spPr>
        <p:txBody>
          <a:bodyPr wrap="squar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i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Cheating is a Work of Satan</a:t>
            </a:r>
          </a:p>
        </p:txBody>
      </p:sp>
      <p:sp>
        <p:nvSpPr>
          <p:cNvPr id="8" name="Rectangle 7"/>
          <p:cNvSpPr/>
          <p:nvPr/>
        </p:nvSpPr>
        <p:spPr>
          <a:xfrm>
            <a:off x="731519" y="1985415"/>
            <a:ext cx="9921377" cy="1495794"/>
          </a:xfrm>
          <a:prstGeom prst="rect">
            <a:avLst/>
          </a:prstGeom>
          <a:noFill/>
        </p:spPr>
        <p:txBody>
          <a:bodyPr wrap="squar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0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Cheaters belong to the father of lies</a:t>
            </a:r>
          </a:p>
          <a:p>
            <a:endParaRPr lang="en-US" sz="1000" b="1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40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Cheaters are </a:t>
            </a:r>
            <a:r>
              <a:rPr lang="en-US" sz="4000" b="1" i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“forgers of lies”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1CB8D2A-57E5-67B5-3C27-BA14D115E960}"/>
              </a:ext>
            </a:extLst>
          </p:cNvPr>
          <p:cNvSpPr/>
          <p:nvPr/>
        </p:nvSpPr>
        <p:spPr>
          <a:xfrm>
            <a:off x="7563500" y="6172200"/>
            <a:ext cx="3212353" cy="480131"/>
          </a:xfrm>
          <a:prstGeom prst="rect">
            <a:avLst/>
          </a:prstGeom>
          <a:noFill/>
        </p:spPr>
        <p:txBody>
          <a:bodyPr wrap="non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i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Cheaters Never Prosper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3F4DAD9-748C-464C-78E1-5FBA4C584F68}"/>
              </a:ext>
            </a:extLst>
          </p:cNvPr>
          <p:cNvSpPr/>
          <p:nvPr/>
        </p:nvSpPr>
        <p:spPr>
          <a:xfrm>
            <a:off x="731520" y="3980319"/>
            <a:ext cx="950976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/>
              <a:t>“Dishonest scales are an abomination to the Lord,</a:t>
            </a:r>
          </a:p>
          <a:p>
            <a:pPr algn="ctr"/>
            <a:r>
              <a:rPr lang="en-US" sz="3200" b="1" i="1" dirty="0"/>
              <a:t>But a just weight is His delight.”</a:t>
            </a:r>
          </a:p>
          <a:p>
            <a:pPr algn="ctr"/>
            <a:endParaRPr lang="en-US" sz="1600" b="1" i="1" dirty="0"/>
          </a:p>
          <a:p>
            <a:pPr algn="ctr"/>
            <a:r>
              <a:rPr lang="en-US" sz="2400" dirty="0"/>
              <a:t>Proverbs 11:1</a:t>
            </a:r>
          </a:p>
        </p:txBody>
      </p:sp>
    </p:spTree>
    <p:extLst>
      <p:ext uri="{BB962C8B-B14F-4D97-AF65-F5344CB8AC3E}">
        <p14:creationId xmlns:p14="http://schemas.microsoft.com/office/powerpoint/2010/main" val="38523404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74320" y="518565"/>
            <a:ext cx="10332994" cy="1126462"/>
          </a:xfrm>
          <a:prstGeom prst="rect">
            <a:avLst/>
          </a:prstGeom>
          <a:noFill/>
        </p:spPr>
        <p:txBody>
          <a:bodyPr wrap="squar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i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Cheating is a Work of Satan</a:t>
            </a:r>
          </a:p>
        </p:txBody>
      </p:sp>
      <p:sp>
        <p:nvSpPr>
          <p:cNvPr id="8" name="Rectangle 7"/>
          <p:cNvSpPr/>
          <p:nvPr/>
        </p:nvSpPr>
        <p:spPr>
          <a:xfrm>
            <a:off x="731519" y="1985415"/>
            <a:ext cx="9921377" cy="664797"/>
          </a:xfrm>
          <a:prstGeom prst="rect">
            <a:avLst/>
          </a:prstGeom>
          <a:noFill/>
        </p:spPr>
        <p:txBody>
          <a:bodyPr wrap="squar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i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Seven things that the Lord hates (abominations)</a:t>
            </a:r>
          </a:p>
        </p:txBody>
      </p:sp>
      <p:sp>
        <p:nvSpPr>
          <p:cNvPr id="3" name="Content Placeholder 8">
            <a:extLst>
              <a:ext uri="{FF2B5EF4-FFF2-40B4-BE49-F238E27FC236}">
                <a16:creationId xmlns:a16="http://schemas.microsoft.com/office/drawing/2014/main" id="{83BA1903-F9CB-81C2-E977-2A0DC6A63574}"/>
              </a:ext>
            </a:extLst>
          </p:cNvPr>
          <p:cNvSpPr txBox="1">
            <a:spLocks/>
          </p:cNvSpPr>
          <p:nvPr/>
        </p:nvSpPr>
        <p:spPr>
          <a:xfrm>
            <a:off x="1526344" y="2748686"/>
            <a:ext cx="7920111" cy="3866877"/>
          </a:xfrm>
          <a:prstGeom prst="rect">
            <a:avLst/>
          </a:prstGeom>
        </p:spPr>
        <p:txBody>
          <a:bodyPr>
            <a:normAutofit/>
          </a:bodyPr>
          <a:lstStyle>
            <a:lvl1pPr marL="205740" indent="-205740" algn="l" defTabSz="82296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722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870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18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166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314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7462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8610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9758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i="1" dirty="0"/>
              <a:t>-  A proud look</a:t>
            </a:r>
          </a:p>
          <a:p>
            <a:pPr marL="0" indent="0">
              <a:buNone/>
            </a:pPr>
            <a:r>
              <a:rPr lang="en-US" sz="3200" i="1" dirty="0"/>
              <a:t>-  A lying tongue</a:t>
            </a:r>
          </a:p>
          <a:p>
            <a:pPr marL="0" indent="0">
              <a:buNone/>
            </a:pPr>
            <a:r>
              <a:rPr lang="en-US" sz="3200" i="1" dirty="0"/>
              <a:t>-  Hands that shed innocent blood</a:t>
            </a:r>
          </a:p>
          <a:p>
            <a:pPr marL="0" indent="0">
              <a:buNone/>
            </a:pPr>
            <a:r>
              <a:rPr lang="en-US" sz="3200" i="1" dirty="0"/>
              <a:t>-  A heart that devises wicked plans</a:t>
            </a:r>
          </a:p>
          <a:p>
            <a:pPr marL="0" indent="0">
              <a:buNone/>
            </a:pPr>
            <a:r>
              <a:rPr lang="en-US" sz="3200" i="1" dirty="0"/>
              <a:t>-  Feet that are swift &amp; run to evil</a:t>
            </a:r>
          </a:p>
          <a:p>
            <a:pPr marL="0" indent="0">
              <a:buNone/>
            </a:pPr>
            <a:r>
              <a:rPr lang="en-US" sz="3200" i="1" dirty="0"/>
              <a:t>-  A false witness who speaks lies</a:t>
            </a:r>
          </a:p>
          <a:p>
            <a:pPr marL="0" indent="0">
              <a:buNone/>
            </a:pPr>
            <a:r>
              <a:rPr lang="en-US" sz="3200" i="1" dirty="0"/>
              <a:t>-  One who sows discord among brethren</a:t>
            </a:r>
            <a:endParaRPr lang="en-US" sz="1320" b="1" i="1" dirty="0"/>
          </a:p>
        </p:txBody>
      </p:sp>
    </p:spTree>
    <p:extLst>
      <p:ext uri="{BB962C8B-B14F-4D97-AF65-F5344CB8AC3E}">
        <p14:creationId xmlns:p14="http://schemas.microsoft.com/office/powerpoint/2010/main" val="27770160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74320" y="518565"/>
            <a:ext cx="10332994" cy="1126462"/>
          </a:xfrm>
          <a:prstGeom prst="rect">
            <a:avLst/>
          </a:prstGeom>
          <a:noFill/>
        </p:spPr>
        <p:txBody>
          <a:bodyPr wrap="squar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i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Cheating is a Work of Satan</a:t>
            </a:r>
          </a:p>
        </p:txBody>
      </p:sp>
      <p:sp>
        <p:nvSpPr>
          <p:cNvPr id="8" name="Rectangle 7"/>
          <p:cNvSpPr/>
          <p:nvPr/>
        </p:nvSpPr>
        <p:spPr>
          <a:xfrm>
            <a:off x="731519" y="1985415"/>
            <a:ext cx="9921377" cy="664797"/>
          </a:xfrm>
          <a:prstGeom prst="rect">
            <a:avLst/>
          </a:prstGeom>
          <a:noFill/>
        </p:spPr>
        <p:txBody>
          <a:bodyPr wrap="squar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i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Seven things that the Lord hates (abominations)</a:t>
            </a:r>
          </a:p>
        </p:txBody>
      </p:sp>
      <p:sp>
        <p:nvSpPr>
          <p:cNvPr id="3" name="Content Placeholder 8">
            <a:extLst>
              <a:ext uri="{FF2B5EF4-FFF2-40B4-BE49-F238E27FC236}">
                <a16:creationId xmlns:a16="http://schemas.microsoft.com/office/drawing/2014/main" id="{83BA1903-F9CB-81C2-E977-2A0DC6A63574}"/>
              </a:ext>
            </a:extLst>
          </p:cNvPr>
          <p:cNvSpPr txBox="1">
            <a:spLocks/>
          </p:cNvSpPr>
          <p:nvPr/>
        </p:nvSpPr>
        <p:spPr>
          <a:xfrm>
            <a:off x="1526344" y="2748686"/>
            <a:ext cx="7920111" cy="3866877"/>
          </a:xfrm>
          <a:prstGeom prst="rect">
            <a:avLst/>
          </a:prstGeom>
        </p:spPr>
        <p:txBody>
          <a:bodyPr>
            <a:normAutofit/>
          </a:bodyPr>
          <a:lstStyle>
            <a:lvl1pPr marL="205740" indent="-205740" algn="l" defTabSz="82296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722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870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18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166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314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7462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8610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9758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i="1" dirty="0"/>
              <a:t>-  A proud look</a:t>
            </a:r>
          </a:p>
          <a:p>
            <a:pPr marL="0" indent="0">
              <a:buNone/>
            </a:pPr>
            <a:r>
              <a:rPr lang="en-US" sz="3200" b="1" i="1" dirty="0">
                <a:solidFill>
                  <a:srgbClr val="C00000"/>
                </a:solidFill>
              </a:rPr>
              <a:t>-  A lying tongue</a:t>
            </a:r>
          </a:p>
          <a:p>
            <a:pPr marL="0" indent="0">
              <a:buNone/>
            </a:pPr>
            <a:r>
              <a:rPr lang="en-US" sz="3200" i="1" dirty="0"/>
              <a:t>-  Hands that shed innocent blood</a:t>
            </a:r>
          </a:p>
          <a:p>
            <a:pPr marL="0" indent="0">
              <a:buNone/>
            </a:pPr>
            <a:r>
              <a:rPr lang="en-US" sz="3200" b="1" i="1" dirty="0">
                <a:solidFill>
                  <a:srgbClr val="C00000"/>
                </a:solidFill>
              </a:rPr>
              <a:t>-  A heart that devises wicked plans</a:t>
            </a:r>
          </a:p>
          <a:p>
            <a:pPr marL="0" indent="0">
              <a:buNone/>
            </a:pPr>
            <a:r>
              <a:rPr lang="en-US" sz="3200" b="1" i="1" dirty="0">
                <a:solidFill>
                  <a:srgbClr val="C00000"/>
                </a:solidFill>
              </a:rPr>
              <a:t>-  Feet that are swift &amp; run to evil</a:t>
            </a:r>
          </a:p>
          <a:p>
            <a:pPr marL="0" indent="0">
              <a:buNone/>
            </a:pPr>
            <a:r>
              <a:rPr lang="en-US" sz="3200" i="1" dirty="0"/>
              <a:t>-  A false witness who speaks lies</a:t>
            </a:r>
          </a:p>
          <a:p>
            <a:pPr marL="0" indent="0">
              <a:buNone/>
            </a:pPr>
            <a:r>
              <a:rPr lang="en-US" sz="3200" b="1" i="1" dirty="0">
                <a:solidFill>
                  <a:srgbClr val="C00000"/>
                </a:solidFill>
              </a:rPr>
              <a:t>-  One who sows discord among brethren</a:t>
            </a:r>
            <a:endParaRPr lang="en-US" sz="132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6797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9903" y="1213339"/>
            <a:ext cx="10332994" cy="4542782"/>
          </a:xfrm>
          <a:prstGeom prst="rect">
            <a:avLst/>
          </a:prstGeom>
          <a:noFill/>
        </p:spPr>
        <p:txBody>
          <a:bodyPr wrap="squar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i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Doing All Things “Honestly &amp; Right”              is a Virtue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33B70FC-2D1D-40C6-EBE3-18AF24E03335}"/>
              </a:ext>
            </a:extLst>
          </p:cNvPr>
          <p:cNvSpPr/>
          <p:nvPr/>
        </p:nvSpPr>
        <p:spPr>
          <a:xfrm>
            <a:off x="7563500" y="6172200"/>
            <a:ext cx="3212353" cy="480131"/>
          </a:xfrm>
          <a:prstGeom prst="rect">
            <a:avLst/>
          </a:prstGeom>
          <a:noFill/>
        </p:spPr>
        <p:txBody>
          <a:bodyPr wrap="non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i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Cheaters Never Prosper</a:t>
            </a:r>
          </a:p>
        </p:txBody>
      </p:sp>
    </p:spTree>
    <p:extLst>
      <p:ext uri="{BB962C8B-B14F-4D97-AF65-F5344CB8AC3E}">
        <p14:creationId xmlns:p14="http://schemas.microsoft.com/office/powerpoint/2010/main" val="38878402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07848" y="1325881"/>
            <a:ext cx="6585521" cy="4764381"/>
          </a:xfrm>
          <a:prstGeom prst="rect">
            <a:avLst/>
          </a:prstGeom>
          <a:noFill/>
        </p:spPr>
        <p:txBody>
          <a:bodyPr wrap="non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32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Cheaters never Prosper</a:t>
            </a:r>
          </a:p>
          <a:p>
            <a:endParaRPr lang="en-US" sz="432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432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Cheating is an Abomination</a:t>
            </a:r>
          </a:p>
          <a:p>
            <a:endParaRPr lang="en-US" sz="432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432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 be rewarded, we must</a:t>
            </a:r>
          </a:p>
          <a:p>
            <a:r>
              <a:rPr lang="en-US" sz="432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not CHEAT anyone at all </a:t>
            </a:r>
          </a:p>
          <a:p>
            <a:r>
              <a:rPr lang="en-US" sz="36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</a:t>
            </a:r>
            <a:r>
              <a:rPr lang="en-US" sz="32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(not even ourselves)</a:t>
            </a: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" y="1600200"/>
            <a:ext cx="3840480" cy="441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elmodenafrontline.com/wp-content/uploads/2014/03/cheating-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84341" y="1817663"/>
            <a:ext cx="3174059" cy="1607821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48640" y="776172"/>
            <a:ext cx="6866367" cy="2548390"/>
          </a:xfrm>
          <a:prstGeom prst="rect">
            <a:avLst/>
          </a:prstGeom>
          <a:noFill/>
        </p:spPr>
        <p:txBody>
          <a:bodyPr wrap="non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920" b="1" i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Cheaters Never </a:t>
            </a:r>
          </a:p>
          <a:p>
            <a:pPr algn="ctr"/>
            <a:r>
              <a:rPr lang="en-US" sz="7920" b="1" i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Prosper</a:t>
            </a:r>
            <a:endParaRPr lang="en-US" sz="3840" b="1" i="1" dirty="0">
              <a:ln w="11430"/>
              <a:solidFill>
                <a:schemeClr val="bg2">
                  <a:lumMod val="2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1520" y="4466975"/>
            <a:ext cx="95097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i="1" dirty="0"/>
              <a:t>CHEAT = swindle or defraud</a:t>
            </a:r>
            <a:endParaRPr lang="en-US" sz="4400" i="1" dirty="0"/>
          </a:p>
        </p:txBody>
      </p:sp>
    </p:spTree>
    <p:extLst>
      <p:ext uri="{BB962C8B-B14F-4D97-AF65-F5344CB8AC3E}">
        <p14:creationId xmlns:p14="http://schemas.microsoft.com/office/powerpoint/2010/main" val="1056266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1" y="3337560"/>
            <a:ext cx="2800350" cy="2354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7921" y="3794761"/>
            <a:ext cx="3152274" cy="1814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1352933" y="356830"/>
            <a:ext cx="8105425" cy="1034129"/>
          </a:xfrm>
          <a:prstGeom prst="rect">
            <a:avLst/>
          </a:prstGeom>
          <a:noFill/>
        </p:spPr>
        <p:txBody>
          <a:bodyPr wrap="non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i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God’s Law on the Matter</a:t>
            </a:r>
          </a:p>
        </p:txBody>
      </p:sp>
      <p:sp>
        <p:nvSpPr>
          <p:cNvPr id="7" name="Rectangle 6"/>
          <p:cNvSpPr/>
          <p:nvPr/>
        </p:nvSpPr>
        <p:spPr>
          <a:xfrm>
            <a:off x="319903" y="1671319"/>
            <a:ext cx="10332994" cy="849463"/>
          </a:xfrm>
          <a:prstGeom prst="rect">
            <a:avLst/>
          </a:prstGeom>
          <a:noFill/>
        </p:spPr>
        <p:txBody>
          <a:bodyPr wrap="squar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PERFECT WEIGHTS AND MEASURES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22AE0F-00B2-47D5-B3A4-4F800227E7AF}"/>
              </a:ext>
            </a:extLst>
          </p:cNvPr>
          <p:cNvSpPr/>
          <p:nvPr/>
        </p:nvSpPr>
        <p:spPr>
          <a:xfrm>
            <a:off x="7563500" y="6172200"/>
            <a:ext cx="3212353" cy="480131"/>
          </a:xfrm>
          <a:prstGeom prst="rect">
            <a:avLst/>
          </a:prstGeom>
          <a:noFill/>
        </p:spPr>
        <p:txBody>
          <a:bodyPr wrap="non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i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Cheaters Never Prosper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676" y="5518190"/>
            <a:ext cx="1169078" cy="982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1573" y="5696567"/>
            <a:ext cx="1087656" cy="62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7563500" y="6172200"/>
            <a:ext cx="3212353" cy="480131"/>
          </a:xfrm>
          <a:prstGeom prst="rect">
            <a:avLst/>
          </a:prstGeom>
          <a:noFill/>
        </p:spPr>
        <p:txBody>
          <a:bodyPr wrap="non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i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Cheaters Never Prosper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D956CE-8F45-C3E1-FE5A-01646937512D}"/>
              </a:ext>
            </a:extLst>
          </p:cNvPr>
          <p:cNvSpPr/>
          <p:nvPr/>
        </p:nvSpPr>
        <p:spPr>
          <a:xfrm>
            <a:off x="1352933" y="356830"/>
            <a:ext cx="8105425" cy="1034129"/>
          </a:xfrm>
          <a:prstGeom prst="rect">
            <a:avLst/>
          </a:prstGeom>
          <a:noFill/>
        </p:spPr>
        <p:txBody>
          <a:bodyPr wrap="non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i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God’s Law on the Matter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DEE3C0-4476-8533-22DA-1D36D93F869F}"/>
              </a:ext>
            </a:extLst>
          </p:cNvPr>
          <p:cNvSpPr/>
          <p:nvPr/>
        </p:nvSpPr>
        <p:spPr>
          <a:xfrm>
            <a:off x="319903" y="1671319"/>
            <a:ext cx="10332994" cy="849463"/>
          </a:xfrm>
          <a:prstGeom prst="rect">
            <a:avLst/>
          </a:prstGeom>
          <a:noFill/>
        </p:spPr>
        <p:txBody>
          <a:bodyPr wrap="squar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PERFECT WEIGHTS AND MEASURES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C0B442-CC2F-58C6-5861-03083FDE06AF}"/>
              </a:ext>
            </a:extLst>
          </p:cNvPr>
          <p:cNvSpPr/>
          <p:nvPr/>
        </p:nvSpPr>
        <p:spPr>
          <a:xfrm>
            <a:off x="622495" y="2933844"/>
            <a:ext cx="972781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/>
              <a:t>"You shall do no injustice in judgment,                                   in measurement of length, weight, or volume.                    You shall have honest scales, honest weights, an honest ephah, and an honest </a:t>
            </a:r>
            <a:r>
              <a:rPr lang="en-US" sz="3200" b="1" i="1" dirty="0" err="1"/>
              <a:t>hin</a:t>
            </a:r>
            <a:r>
              <a:rPr lang="en-US" sz="3200" b="1" i="1" dirty="0"/>
              <a:t>: I am the Lord your God, who brought you out of the land of Egypt…”</a:t>
            </a:r>
          </a:p>
          <a:p>
            <a:pPr algn="ctr"/>
            <a:endParaRPr lang="en-US" sz="1600" b="1" i="1" dirty="0"/>
          </a:p>
          <a:p>
            <a:pPr algn="ctr"/>
            <a:r>
              <a:rPr lang="en-US" sz="2400" dirty="0"/>
              <a:t>Leviticus 19:35-37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676" y="5518190"/>
            <a:ext cx="1169078" cy="982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1573" y="5696567"/>
            <a:ext cx="1087656" cy="62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7563500" y="6172200"/>
            <a:ext cx="3212353" cy="480131"/>
          </a:xfrm>
          <a:prstGeom prst="rect">
            <a:avLst/>
          </a:prstGeom>
          <a:noFill/>
        </p:spPr>
        <p:txBody>
          <a:bodyPr wrap="non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i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Cheaters Never Prosper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D956CE-8F45-C3E1-FE5A-01646937512D}"/>
              </a:ext>
            </a:extLst>
          </p:cNvPr>
          <p:cNvSpPr/>
          <p:nvPr/>
        </p:nvSpPr>
        <p:spPr>
          <a:xfrm>
            <a:off x="1352933" y="356830"/>
            <a:ext cx="8105425" cy="1034129"/>
          </a:xfrm>
          <a:prstGeom prst="rect">
            <a:avLst/>
          </a:prstGeom>
          <a:noFill/>
        </p:spPr>
        <p:txBody>
          <a:bodyPr wrap="non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i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God’s Law on the Matter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DEE3C0-4476-8533-22DA-1D36D93F869F}"/>
              </a:ext>
            </a:extLst>
          </p:cNvPr>
          <p:cNvSpPr/>
          <p:nvPr/>
        </p:nvSpPr>
        <p:spPr>
          <a:xfrm>
            <a:off x="319903" y="1671319"/>
            <a:ext cx="10332994" cy="849463"/>
          </a:xfrm>
          <a:prstGeom prst="rect">
            <a:avLst/>
          </a:prstGeom>
          <a:noFill/>
        </p:spPr>
        <p:txBody>
          <a:bodyPr wrap="squar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PERFECT WEIGHTS AND MEASURES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C0B442-CC2F-58C6-5861-03083FDE06AF}"/>
              </a:ext>
            </a:extLst>
          </p:cNvPr>
          <p:cNvSpPr/>
          <p:nvPr/>
        </p:nvSpPr>
        <p:spPr>
          <a:xfrm>
            <a:off x="622495" y="3173100"/>
            <a:ext cx="972781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/>
              <a:t>"Therefore you shall observe all My statutes and all My judgments, and perform them: I am the Lord.”</a:t>
            </a:r>
          </a:p>
          <a:p>
            <a:pPr algn="ctr"/>
            <a:endParaRPr lang="en-US" sz="1600" b="1" i="1" dirty="0"/>
          </a:p>
          <a:p>
            <a:pPr algn="ctr"/>
            <a:r>
              <a:rPr lang="en-US" sz="2400" dirty="0"/>
              <a:t>Leviticus 19:35-37</a:t>
            </a:r>
          </a:p>
        </p:txBody>
      </p:sp>
    </p:spTree>
    <p:extLst>
      <p:ext uri="{BB962C8B-B14F-4D97-AF65-F5344CB8AC3E}">
        <p14:creationId xmlns:p14="http://schemas.microsoft.com/office/powerpoint/2010/main" val="4046850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676" y="5518190"/>
            <a:ext cx="1169078" cy="982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1573" y="5696567"/>
            <a:ext cx="1087656" cy="62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7563500" y="6172200"/>
            <a:ext cx="3212353" cy="480131"/>
          </a:xfrm>
          <a:prstGeom prst="rect">
            <a:avLst/>
          </a:prstGeom>
          <a:noFill/>
        </p:spPr>
        <p:txBody>
          <a:bodyPr wrap="non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i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Cheaters Never Prosper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D956CE-8F45-C3E1-FE5A-01646937512D}"/>
              </a:ext>
            </a:extLst>
          </p:cNvPr>
          <p:cNvSpPr/>
          <p:nvPr/>
        </p:nvSpPr>
        <p:spPr>
          <a:xfrm>
            <a:off x="1352933" y="356830"/>
            <a:ext cx="8105425" cy="1034129"/>
          </a:xfrm>
          <a:prstGeom prst="rect">
            <a:avLst/>
          </a:prstGeom>
          <a:noFill/>
        </p:spPr>
        <p:txBody>
          <a:bodyPr wrap="non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i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God’s Law on the Matter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DEE3C0-4476-8533-22DA-1D36D93F869F}"/>
              </a:ext>
            </a:extLst>
          </p:cNvPr>
          <p:cNvSpPr/>
          <p:nvPr/>
        </p:nvSpPr>
        <p:spPr>
          <a:xfrm>
            <a:off x="319903" y="1671319"/>
            <a:ext cx="10332994" cy="849463"/>
          </a:xfrm>
          <a:prstGeom prst="rect">
            <a:avLst/>
          </a:prstGeom>
          <a:noFill/>
        </p:spPr>
        <p:txBody>
          <a:bodyPr wrap="squar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PERFECT WEIGHTS AND MEASURES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C0B442-CC2F-58C6-5861-03083FDE06AF}"/>
              </a:ext>
            </a:extLst>
          </p:cNvPr>
          <p:cNvSpPr/>
          <p:nvPr/>
        </p:nvSpPr>
        <p:spPr>
          <a:xfrm>
            <a:off x="622495" y="2933844"/>
            <a:ext cx="972781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/>
              <a:t>"You shall do no injustice in judgment,                                   in measurement of length, weight, or volume.                    You shall have honest scales, honest weights, an honest ephah, and an honest </a:t>
            </a:r>
            <a:r>
              <a:rPr lang="en-US" sz="3200" b="1" i="1" dirty="0" err="1"/>
              <a:t>hin</a:t>
            </a:r>
            <a:r>
              <a:rPr lang="en-US" sz="3200" b="1" i="1" dirty="0"/>
              <a:t>: I am the Lord your God, who brought you out of the land of Egypt…”</a:t>
            </a:r>
          </a:p>
          <a:p>
            <a:pPr algn="ctr"/>
            <a:endParaRPr lang="en-US" sz="1600" b="1" i="1" dirty="0"/>
          </a:p>
          <a:p>
            <a:pPr algn="ctr"/>
            <a:r>
              <a:rPr lang="en-US" sz="2400" dirty="0"/>
              <a:t>Leviticus 19:35-37</a:t>
            </a:r>
          </a:p>
        </p:txBody>
      </p:sp>
    </p:spTree>
    <p:extLst>
      <p:ext uri="{BB962C8B-B14F-4D97-AF65-F5344CB8AC3E}">
        <p14:creationId xmlns:p14="http://schemas.microsoft.com/office/powerpoint/2010/main" val="2847873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FD956CE-8F45-C3E1-FE5A-01646937512D}"/>
              </a:ext>
            </a:extLst>
          </p:cNvPr>
          <p:cNvSpPr/>
          <p:nvPr/>
        </p:nvSpPr>
        <p:spPr>
          <a:xfrm>
            <a:off x="1352933" y="356830"/>
            <a:ext cx="8105425" cy="1034129"/>
          </a:xfrm>
          <a:prstGeom prst="rect">
            <a:avLst/>
          </a:prstGeom>
          <a:noFill/>
        </p:spPr>
        <p:txBody>
          <a:bodyPr wrap="non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i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God’s Law on the Matter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DEE3C0-4476-8533-22DA-1D36D93F869F}"/>
              </a:ext>
            </a:extLst>
          </p:cNvPr>
          <p:cNvSpPr/>
          <p:nvPr/>
        </p:nvSpPr>
        <p:spPr>
          <a:xfrm>
            <a:off x="319903" y="1671319"/>
            <a:ext cx="10332994" cy="849463"/>
          </a:xfrm>
          <a:prstGeom prst="rect">
            <a:avLst/>
          </a:prstGeom>
          <a:noFill/>
        </p:spPr>
        <p:txBody>
          <a:bodyPr wrap="squar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PERFECT WEIGHTS AND MEASURES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C0B442-CC2F-58C6-5861-03083FDE06AF}"/>
              </a:ext>
            </a:extLst>
          </p:cNvPr>
          <p:cNvSpPr/>
          <p:nvPr/>
        </p:nvSpPr>
        <p:spPr>
          <a:xfrm>
            <a:off x="541740" y="2801142"/>
            <a:ext cx="972781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/>
              <a:t>"You shall not have in your bag differing weights, a heavy and a light. You shall not have in your house differing measures, a large and a small. You shall have a perfect and just weight, a perfect and just measure, that your days may be lengthened in the land                         which the Lord your God is giving you.”</a:t>
            </a:r>
          </a:p>
          <a:p>
            <a:pPr algn="ctr"/>
            <a:endParaRPr lang="en-US" sz="1600" b="1" i="1" dirty="0"/>
          </a:p>
          <a:p>
            <a:pPr algn="ctr"/>
            <a:r>
              <a:rPr lang="en-US" sz="2400" dirty="0"/>
              <a:t>Deuteronomy 25:13-15</a:t>
            </a:r>
          </a:p>
        </p:txBody>
      </p:sp>
    </p:spTree>
    <p:extLst>
      <p:ext uri="{BB962C8B-B14F-4D97-AF65-F5344CB8AC3E}">
        <p14:creationId xmlns:p14="http://schemas.microsoft.com/office/powerpoint/2010/main" val="1698976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676" y="5518190"/>
            <a:ext cx="1169078" cy="982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1573" y="5696567"/>
            <a:ext cx="1087656" cy="62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7563500" y="6172200"/>
            <a:ext cx="3212353" cy="480131"/>
          </a:xfrm>
          <a:prstGeom prst="rect">
            <a:avLst/>
          </a:prstGeom>
          <a:noFill/>
        </p:spPr>
        <p:txBody>
          <a:bodyPr wrap="non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i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Cheaters Never Prosper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D956CE-8F45-C3E1-FE5A-01646937512D}"/>
              </a:ext>
            </a:extLst>
          </p:cNvPr>
          <p:cNvSpPr/>
          <p:nvPr/>
        </p:nvSpPr>
        <p:spPr>
          <a:xfrm>
            <a:off x="1352933" y="356830"/>
            <a:ext cx="8105425" cy="1034129"/>
          </a:xfrm>
          <a:prstGeom prst="rect">
            <a:avLst/>
          </a:prstGeom>
          <a:noFill/>
        </p:spPr>
        <p:txBody>
          <a:bodyPr wrap="non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i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God’s Law on the Matter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DEE3C0-4476-8533-22DA-1D36D93F869F}"/>
              </a:ext>
            </a:extLst>
          </p:cNvPr>
          <p:cNvSpPr/>
          <p:nvPr/>
        </p:nvSpPr>
        <p:spPr>
          <a:xfrm>
            <a:off x="319903" y="1671319"/>
            <a:ext cx="10332994" cy="849463"/>
          </a:xfrm>
          <a:prstGeom prst="rect">
            <a:avLst/>
          </a:prstGeom>
          <a:noFill/>
        </p:spPr>
        <p:txBody>
          <a:bodyPr wrap="square" lIns="109728" tIns="54864" rIns="109728" bIns="5486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PERFECT WEIGHTS AND MEASURES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C0B442-CC2F-58C6-5861-03083FDE06AF}"/>
              </a:ext>
            </a:extLst>
          </p:cNvPr>
          <p:cNvSpPr/>
          <p:nvPr/>
        </p:nvSpPr>
        <p:spPr>
          <a:xfrm>
            <a:off x="622495" y="3173100"/>
            <a:ext cx="972781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/>
              <a:t>"For with what judgment you judge, you will be judged; and with the measure you use,                                                    it will be measured back to you.”</a:t>
            </a:r>
          </a:p>
          <a:p>
            <a:pPr algn="ctr"/>
            <a:endParaRPr lang="en-US" sz="1600" b="1" i="1" dirty="0"/>
          </a:p>
          <a:p>
            <a:pPr algn="ctr"/>
            <a:r>
              <a:rPr lang="en-US" sz="2400" dirty="0"/>
              <a:t>Matthew 7:2</a:t>
            </a:r>
          </a:p>
        </p:txBody>
      </p:sp>
    </p:spTree>
    <p:extLst>
      <p:ext uri="{BB962C8B-B14F-4D97-AF65-F5344CB8AC3E}">
        <p14:creationId xmlns:p14="http://schemas.microsoft.com/office/powerpoint/2010/main" val="4053395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3342</TotalTime>
  <Words>802</Words>
  <Application>Microsoft Office PowerPoint</Application>
  <PresentationFormat>Custom</PresentationFormat>
  <Paragraphs>124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Lenny</dc:creator>
  <cp:lastModifiedBy>Lenny</cp:lastModifiedBy>
  <cp:revision>127</cp:revision>
  <dcterms:created xsi:type="dcterms:W3CDTF">2023-01-21T22:46:44Z</dcterms:created>
  <dcterms:modified xsi:type="dcterms:W3CDTF">2023-11-12T02:53:37Z</dcterms:modified>
</cp:coreProperties>
</file>