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8"/>
  </p:notesMasterIdLst>
  <p:sldIdLst>
    <p:sldId id="334" r:id="rId2"/>
    <p:sldId id="335" r:id="rId3"/>
    <p:sldId id="338" r:id="rId4"/>
    <p:sldId id="273" r:id="rId5"/>
    <p:sldId id="260" r:id="rId6"/>
    <p:sldId id="274" r:id="rId7"/>
    <p:sldId id="275" r:id="rId8"/>
    <p:sldId id="340" r:id="rId9"/>
    <p:sldId id="346" r:id="rId10"/>
    <p:sldId id="348" r:id="rId11"/>
    <p:sldId id="343" r:id="rId12"/>
    <p:sldId id="266" r:id="rId13"/>
    <p:sldId id="345" r:id="rId14"/>
    <p:sldId id="349" r:id="rId15"/>
    <p:sldId id="350" r:id="rId16"/>
    <p:sldId id="351" r:id="rId17"/>
    <p:sldId id="352" r:id="rId18"/>
    <p:sldId id="363" r:id="rId19"/>
    <p:sldId id="353" r:id="rId20"/>
    <p:sldId id="364" r:id="rId21"/>
    <p:sldId id="358" r:id="rId22"/>
    <p:sldId id="359" r:id="rId23"/>
    <p:sldId id="360" r:id="rId24"/>
    <p:sldId id="361" r:id="rId25"/>
    <p:sldId id="362" r:id="rId26"/>
    <p:sldId id="323" r:id="rId27"/>
  </p:sldIdLst>
  <p:sldSz cx="109728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8A0000"/>
    <a:srgbClr val="FF4F4F"/>
    <a:srgbClr val="FFFFD9"/>
    <a:srgbClr val="FFFF99"/>
    <a:srgbClr val="FFFAEB"/>
    <a:srgbClr val="FFF3CD"/>
    <a:srgbClr val="FFECAF"/>
    <a:srgbClr val="FFF5D9"/>
    <a:srgbClr val="FFF3D1"/>
    <a:srgbClr val="FFFEF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00" autoAdjust="0"/>
    <p:restoredTop sz="94291" autoAdjust="0"/>
  </p:normalViewPr>
  <p:slideViewPr>
    <p:cSldViewPr snapToGrid="0">
      <p:cViewPr varScale="1">
        <p:scale>
          <a:sx n="68" d="100"/>
          <a:sy n="68" d="100"/>
        </p:scale>
        <p:origin x="1080"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FD3B9F5-D5EA-4BFF-87B7-3330C4B7F441}" type="datetimeFigureOut">
              <a:rPr lang="en-US" smtClean="0"/>
              <a:t>10/29/2023</a:t>
            </a:fld>
            <a:endParaRPr lang="en-US"/>
          </a:p>
        </p:txBody>
      </p:sp>
      <p:sp>
        <p:nvSpPr>
          <p:cNvPr id="4" name="Slide Image Placeholder 3"/>
          <p:cNvSpPr>
            <a:spLocks noGrp="1" noRot="1" noChangeAspect="1"/>
          </p:cNvSpPr>
          <p:nvPr>
            <p:ph type="sldImg" idx="2"/>
          </p:nvPr>
        </p:nvSpPr>
        <p:spPr>
          <a:xfrm>
            <a:off x="960438" y="1143000"/>
            <a:ext cx="4937125"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7B038C9-4383-46B4-9598-4B4260746CA5}" type="slidenum">
              <a:rPr lang="en-US" smtClean="0"/>
              <a:t>‹#›</a:t>
            </a:fld>
            <a:endParaRPr lang="en-US"/>
          </a:p>
        </p:txBody>
      </p:sp>
    </p:spTree>
    <p:extLst>
      <p:ext uri="{BB962C8B-B14F-4D97-AF65-F5344CB8AC3E}">
        <p14:creationId xmlns:p14="http://schemas.microsoft.com/office/powerpoint/2010/main" val="233932052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371600" y="1122363"/>
            <a:ext cx="8229600" cy="2387600"/>
          </a:xfrm>
        </p:spPr>
        <p:txBody>
          <a:bodyPr anchor="b"/>
          <a:lstStyle>
            <a:lvl1pPr algn="ctr">
              <a:defRPr sz="5400"/>
            </a:lvl1pPr>
          </a:lstStyle>
          <a:p>
            <a:r>
              <a:rPr lang="en-US"/>
              <a:t>Click to edit Master title style</a:t>
            </a:r>
            <a:endParaRPr lang="en-US" dirty="0"/>
          </a:p>
        </p:txBody>
      </p:sp>
      <p:sp>
        <p:nvSpPr>
          <p:cNvPr id="3" name="Subtitle 2"/>
          <p:cNvSpPr>
            <a:spLocks noGrp="1"/>
          </p:cNvSpPr>
          <p:nvPr>
            <p:ph type="subTitle" idx="1"/>
          </p:nvPr>
        </p:nvSpPr>
        <p:spPr>
          <a:xfrm>
            <a:off x="1371600" y="3602038"/>
            <a:ext cx="8229600" cy="1655762"/>
          </a:xfrm>
        </p:spPr>
        <p:txBody>
          <a:bodyPr/>
          <a:lstStyle>
            <a:lvl1pPr marL="0" indent="0" algn="ctr">
              <a:buNone/>
              <a:defRPr sz="2160"/>
            </a:lvl1pPr>
            <a:lvl2pPr marL="411480" indent="0" algn="ctr">
              <a:buNone/>
              <a:defRPr sz="1800"/>
            </a:lvl2pPr>
            <a:lvl3pPr marL="822960" indent="0" algn="ctr">
              <a:buNone/>
              <a:defRPr sz="1620"/>
            </a:lvl3pPr>
            <a:lvl4pPr marL="1234440" indent="0" algn="ctr">
              <a:buNone/>
              <a:defRPr sz="1440"/>
            </a:lvl4pPr>
            <a:lvl5pPr marL="1645920" indent="0" algn="ctr">
              <a:buNone/>
              <a:defRPr sz="1440"/>
            </a:lvl5pPr>
            <a:lvl6pPr marL="2057400" indent="0" algn="ctr">
              <a:buNone/>
              <a:defRPr sz="1440"/>
            </a:lvl6pPr>
            <a:lvl7pPr marL="2468880" indent="0" algn="ctr">
              <a:buNone/>
              <a:defRPr sz="1440"/>
            </a:lvl7pPr>
            <a:lvl8pPr marL="2880360" indent="0" algn="ctr">
              <a:buNone/>
              <a:defRPr sz="1440"/>
            </a:lvl8pPr>
            <a:lvl9pPr marL="3291840" indent="0" algn="ctr">
              <a:buNone/>
              <a:defRPr sz="144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1C95BA82-FC49-4740-8BA5-146E3E7EEE29}" type="datetimeFigureOut">
              <a:rPr lang="en-US" smtClean="0"/>
              <a:t>10/29/2023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6BEAD6D-23F4-4E46-A1D2-6A6C1BAFEFBD}" type="slidenum">
              <a:rPr lang="en-US" smtClean="0"/>
              <a:t>‹#›</a:t>
            </a:fld>
            <a:endParaRPr lang="en-US" dirty="0"/>
          </a:p>
        </p:txBody>
      </p:sp>
    </p:spTree>
    <p:extLst>
      <p:ext uri="{BB962C8B-B14F-4D97-AF65-F5344CB8AC3E}">
        <p14:creationId xmlns:p14="http://schemas.microsoft.com/office/powerpoint/2010/main" val="82759317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C95BA82-FC49-4740-8BA5-146E3E7EEE29}" type="datetimeFigureOut">
              <a:rPr lang="en-US" smtClean="0"/>
              <a:t>10/29/2023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6BEAD6D-23F4-4E46-A1D2-6A6C1BAFEFBD}" type="slidenum">
              <a:rPr lang="en-US" smtClean="0"/>
              <a:t>‹#›</a:t>
            </a:fld>
            <a:endParaRPr lang="en-US" dirty="0"/>
          </a:p>
        </p:txBody>
      </p:sp>
    </p:spTree>
    <p:extLst>
      <p:ext uri="{BB962C8B-B14F-4D97-AF65-F5344CB8AC3E}">
        <p14:creationId xmlns:p14="http://schemas.microsoft.com/office/powerpoint/2010/main" val="23354805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852410" y="365125"/>
            <a:ext cx="236601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754380" y="365125"/>
            <a:ext cx="696087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C95BA82-FC49-4740-8BA5-146E3E7EEE29}" type="datetimeFigureOut">
              <a:rPr lang="en-US" smtClean="0"/>
              <a:t>10/29/2023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6BEAD6D-23F4-4E46-A1D2-6A6C1BAFEFBD}" type="slidenum">
              <a:rPr lang="en-US" smtClean="0"/>
              <a:t>‹#›</a:t>
            </a:fld>
            <a:endParaRPr lang="en-US" dirty="0"/>
          </a:p>
        </p:txBody>
      </p:sp>
    </p:spTree>
    <p:extLst>
      <p:ext uri="{BB962C8B-B14F-4D97-AF65-F5344CB8AC3E}">
        <p14:creationId xmlns:p14="http://schemas.microsoft.com/office/powerpoint/2010/main" val="392182383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C95BA82-FC49-4740-8BA5-146E3E7EEE29}" type="datetimeFigureOut">
              <a:rPr lang="en-US" smtClean="0"/>
              <a:t>10/29/2023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6BEAD6D-23F4-4E46-A1D2-6A6C1BAFEFBD}" type="slidenum">
              <a:rPr lang="en-US" smtClean="0"/>
              <a:t>‹#›</a:t>
            </a:fld>
            <a:endParaRPr lang="en-US" dirty="0"/>
          </a:p>
        </p:txBody>
      </p:sp>
    </p:spTree>
    <p:extLst>
      <p:ext uri="{BB962C8B-B14F-4D97-AF65-F5344CB8AC3E}">
        <p14:creationId xmlns:p14="http://schemas.microsoft.com/office/powerpoint/2010/main" val="35064069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48665" y="1709739"/>
            <a:ext cx="9464040" cy="2852737"/>
          </a:xfrm>
        </p:spPr>
        <p:txBody>
          <a:bodyPr anchor="b"/>
          <a:lstStyle>
            <a:lvl1pPr>
              <a:defRPr sz="5400"/>
            </a:lvl1pPr>
          </a:lstStyle>
          <a:p>
            <a:r>
              <a:rPr lang="en-US"/>
              <a:t>Click to edit Master title style</a:t>
            </a:r>
            <a:endParaRPr lang="en-US" dirty="0"/>
          </a:p>
        </p:txBody>
      </p:sp>
      <p:sp>
        <p:nvSpPr>
          <p:cNvPr id="3" name="Text Placeholder 2"/>
          <p:cNvSpPr>
            <a:spLocks noGrp="1"/>
          </p:cNvSpPr>
          <p:nvPr>
            <p:ph type="body" idx="1"/>
          </p:nvPr>
        </p:nvSpPr>
        <p:spPr>
          <a:xfrm>
            <a:off x="748665" y="4589464"/>
            <a:ext cx="9464040" cy="1500187"/>
          </a:xfrm>
        </p:spPr>
        <p:txBody>
          <a:bodyPr/>
          <a:lstStyle>
            <a:lvl1pPr marL="0" indent="0">
              <a:buNone/>
              <a:defRPr sz="2160">
                <a:solidFill>
                  <a:schemeClr val="tx1">
                    <a:tint val="75000"/>
                  </a:schemeClr>
                </a:solidFill>
              </a:defRPr>
            </a:lvl1pPr>
            <a:lvl2pPr marL="411480" indent="0">
              <a:buNone/>
              <a:defRPr sz="1800">
                <a:solidFill>
                  <a:schemeClr val="tx1">
                    <a:tint val="75000"/>
                  </a:schemeClr>
                </a:solidFill>
              </a:defRPr>
            </a:lvl2pPr>
            <a:lvl3pPr marL="822960" indent="0">
              <a:buNone/>
              <a:defRPr sz="1620">
                <a:solidFill>
                  <a:schemeClr val="tx1">
                    <a:tint val="75000"/>
                  </a:schemeClr>
                </a:solidFill>
              </a:defRPr>
            </a:lvl3pPr>
            <a:lvl4pPr marL="1234440" indent="0">
              <a:buNone/>
              <a:defRPr sz="1440">
                <a:solidFill>
                  <a:schemeClr val="tx1">
                    <a:tint val="75000"/>
                  </a:schemeClr>
                </a:solidFill>
              </a:defRPr>
            </a:lvl4pPr>
            <a:lvl5pPr marL="1645920" indent="0">
              <a:buNone/>
              <a:defRPr sz="1440">
                <a:solidFill>
                  <a:schemeClr val="tx1">
                    <a:tint val="75000"/>
                  </a:schemeClr>
                </a:solidFill>
              </a:defRPr>
            </a:lvl5pPr>
            <a:lvl6pPr marL="2057400" indent="0">
              <a:buNone/>
              <a:defRPr sz="1440">
                <a:solidFill>
                  <a:schemeClr val="tx1">
                    <a:tint val="75000"/>
                  </a:schemeClr>
                </a:solidFill>
              </a:defRPr>
            </a:lvl6pPr>
            <a:lvl7pPr marL="2468880" indent="0">
              <a:buNone/>
              <a:defRPr sz="1440">
                <a:solidFill>
                  <a:schemeClr val="tx1">
                    <a:tint val="75000"/>
                  </a:schemeClr>
                </a:solidFill>
              </a:defRPr>
            </a:lvl7pPr>
            <a:lvl8pPr marL="2880360" indent="0">
              <a:buNone/>
              <a:defRPr sz="1440">
                <a:solidFill>
                  <a:schemeClr val="tx1">
                    <a:tint val="75000"/>
                  </a:schemeClr>
                </a:solidFill>
              </a:defRPr>
            </a:lvl8pPr>
            <a:lvl9pPr marL="3291840" indent="0">
              <a:buNone/>
              <a:defRPr sz="144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C95BA82-FC49-4740-8BA5-146E3E7EEE29}" type="datetimeFigureOut">
              <a:rPr lang="en-US" smtClean="0"/>
              <a:t>10/29/2023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6BEAD6D-23F4-4E46-A1D2-6A6C1BAFEFBD}" type="slidenum">
              <a:rPr lang="en-US" smtClean="0"/>
              <a:t>‹#›</a:t>
            </a:fld>
            <a:endParaRPr lang="en-US" dirty="0"/>
          </a:p>
        </p:txBody>
      </p:sp>
    </p:spTree>
    <p:extLst>
      <p:ext uri="{BB962C8B-B14F-4D97-AF65-F5344CB8AC3E}">
        <p14:creationId xmlns:p14="http://schemas.microsoft.com/office/powerpoint/2010/main" val="26568810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754380" y="1825625"/>
            <a:ext cx="466344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554980" y="1825625"/>
            <a:ext cx="466344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1C95BA82-FC49-4740-8BA5-146E3E7EEE29}" type="datetimeFigureOut">
              <a:rPr lang="en-US" smtClean="0"/>
              <a:t>10/29/2023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06BEAD6D-23F4-4E46-A1D2-6A6C1BAFEFBD}" type="slidenum">
              <a:rPr lang="en-US" smtClean="0"/>
              <a:t>‹#›</a:t>
            </a:fld>
            <a:endParaRPr lang="en-US" dirty="0"/>
          </a:p>
        </p:txBody>
      </p:sp>
    </p:spTree>
    <p:extLst>
      <p:ext uri="{BB962C8B-B14F-4D97-AF65-F5344CB8AC3E}">
        <p14:creationId xmlns:p14="http://schemas.microsoft.com/office/powerpoint/2010/main" val="252678171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755809" y="365126"/>
            <a:ext cx="946404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755810" y="1681163"/>
            <a:ext cx="4642008" cy="823912"/>
          </a:xfrm>
        </p:spPr>
        <p:txBody>
          <a:bodyPr anchor="b"/>
          <a:lstStyle>
            <a:lvl1pPr marL="0" indent="0">
              <a:buNone/>
              <a:defRPr sz="2160" b="1"/>
            </a:lvl1pPr>
            <a:lvl2pPr marL="411480" indent="0">
              <a:buNone/>
              <a:defRPr sz="1800" b="1"/>
            </a:lvl2pPr>
            <a:lvl3pPr marL="822960" indent="0">
              <a:buNone/>
              <a:defRPr sz="1620" b="1"/>
            </a:lvl3pPr>
            <a:lvl4pPr marL="1234440" indent="0">
              <a:buNone/>
              <a:defRPr sz="1440" b="1"/>
            </a:lvl4pPr>
            <a:lvl5pPr marL="1645920" indent="0">
              <a:buNone/>
              <a:defRPr sz="1440" b="1"/>
            </a:lvl5pPr>
            <a:lvl6pPr marL="2057400" indent="0">
              <a:buNone/>
              <a:defRPr sz="1440" b="1"/>
            </a:lvl6pPr>
            <a:lvl7pPr marL="2468880" indent="0">
              <a:buNone/>
              <a:defRPr sz="1440" b="1"/>
            </a:lvl7pPr>
            <a:lvl8pPr marL="2880360" indent="0">
              <a:buNone/>
              <a:defRPr sz="1440" b="1"/>
            </a:lvl8pPr>
            <a:lvl9pPr marL="3291840" indent="0">
              <a:buNone/>
              <a:defRPr sz="1440" b="1"/>
            </a:lvl9pPr>
          </a:lstStyle>
          <a:p>
            <a:pPr lvl="0"/>
            <a:r>
              <a:rPr lang="en-US"/>
              <a:t>Click to edit Master text styles</a:t>
            </a:r>
          </a:p>
        </p:txBody>
      </p:sp>
      <p:sp>
        <p:nvSpPr>
          <p:cNvPr id="4" name="Content Placeholder 3"/>
          <p:cNvSpPr>
            <a:spLocks noGrp="1"/>
          </p:cNvSpPr>
          <p:nvPr>
            <p:ph sz="half" idx="2"/>
          </p:nvPr>
        </p:nvSpPr>
        <p:spPr>
          <a:xfrm>
            <a:off x="755810" y="2505075"/>
            <a:ext cx="464200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554980" y="1681163"/>
            <a:ext cx="4664869" cy="823912"/>
          </a:xfrm>
        </p:spPr>
        <p:txBody>
          <a:bodyPr anchor="b"/>
          <a:lstStyle>
            <a:lvl1pPr marL="0" indent="0">
              <a:buNone/>
              <a:defRPr sz="2160" b="1"/>
            </a:lvl1pPr>
            <a:lvl2pPr marL="411480" indent="0">
              <a:buNone/>
              <a:defRPr sz="1800" b="1"/>
            </a:lvl2pPr>
            <a:lvl3pPr marL="822960" indent="0">
              <a:buNone/>
              <a:defRPr sz="1620" b="1"/>
            </a:lvl3pPr>
            <a:lvl4pPr marL="1234440" indent="0">
              <a:buNone/>
              <a:defRPr sz="1440" b="1"/>
            </a:lvl4pPr>
            <a:lvl5pPr marL="1645920" indent="0">
              <a:buNone/>
              <a:defRPr sz="1440" b="1"/>
            </a:lvl5pPr>
            <a:lvl6pPr marL="2057400" indent="0">
              <a:buNone/>
              <a:defRPr sz="1440" b="1"/>
            </a:lvl6pPr>
            <a:lvl7pPr marL="2468880" indent="0">
              <a:buNone/>
              <a:defRPr sz="1440" b="1"/>
            </a:lvl7pPr>
            <a:lvl8pPr marL="2880360" indent="0">
              <a:buNone/>
              <a:defRPr sz="1440" b="1"/>
            </a:lvl8pPr>
            <a:lvl9pPr marL="3291840" indent="0">
              <a:buNone/>
              <a:defRPr sz="1440" b="1"/>
            </a:lvl9pPr>
          </a:lstStyle>
          <a:p>
            <a:pPr lvl="0"/>
            <a:r>
              <a:rPr lang="en-US"/>
              <a:t>Click to edit Master text styles</a:t>
            </a:r>
          </a:p>
        </p:txBody>
      </p:sp>
      <p:sp>
        <p:nvSpPr>
          <p:cNvPr id="6" name="Content Placeholder 5"/>
          <p:cNvSpPr>
            <a:spLocks noGrp="1"/>
          </p:cNvSpPr>
          <p:nvPr>
            <p:ph sz="quarter" idx="4"/>
          </p:nvPr>
        </p:nvSpPr>
        <p:spPr>
          <a:xfrm>
            <a:off x="5554980" y="2505075"/>
            <a:ext cx="4664869"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1C95BA82-FC49-4740-8BA5-146E3E7EEE29}" type="datetimeFigureOut">
              <a:rPr lang="en-US" smtClean="0"/>
              <a:t>10/29/2023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06BEAD6D-23F4-4E46-A1D2-6A6C1BAFEFBD}" type="slidenum">
              <a:rPr lang="en-US" smtClean="0"/>
              <a:t>‹#›</a:t>
            </a:fld>
            <a:endParaRPr lang="en-US" dirty="0"/>
          </a:p>
        </p:txBody>
      </p:sp>
    </p:spTree>
    <p:extLst>
      <p:ext uri="{BB962C8B-B14F-4D97-AF65-F5344CB8AC3E}">
        <p14:creationId xmlns:p14="http://schemas.microsoft.com/office/powerpoint/2010/main" val="100135807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1C95BA82-FC49-4740-8BA5-146E3E7EEE29}" type="datetimeFigureOut">
              <a:rPr lang="en-US" smtClean="0"/>
              <a:t>10/29/2023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06BEAD6D-23F4-4E46-A1D2-6A6C1BAFEFBD}" type="slidenum">
              <a:rPr lang="en-US" smtClean="0"/>
              <a:t>‹#›</a:t>
            </a:fld>
            <a:endParaRPr lang="en-US" dirty="0"/>
          </a:p>
        </p:txBody>
      </p:sp>
    </p:spTree>
    <p:extLst>
      <p:ext uri="{BB962C8B-B14F-4D97-AF65-F5344CB8AC3E}">
        <p14:creationId xmlns:p14="http://schemas.microsoft.com/office/powerpoint/2010/main" val="77751973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C95BA82-FC49-4740-8BA5-146E3E7EEE29}" type="datetimeFigureOut">
              <a:rPr lang="en-US" smtClean="0"/>
              <a:t>10/29/2023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06BEAD6D-23F4-4E46-A1D2-6A6C1BAFEFBD}" type="slidenum">
              <a:rPr lang="en-US" smtClean="0"/>
              <a:t>‹#›</a:t>
            </a:fld>
            <a:endParaRPr lang="en-US" dirty="0"/>
          </a:p>
        </p:txBody>
      </p:sp>
    </p:spTree>
    <p:extLst>
      <p:ext uri="{BB962C8B-B14F-4D97-AF65-F5344CB8AC3E}">
        <p14:creationId xmlns:p14="http://schemas.microsoft.com/office/powerpoint/2010/main" val="96003114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55810" y="457200"/>
            <a:ext cx="3539013" cy="1600200"/>
          </a:xfrm>
        </p:spPr>
        <p:txBody>
          <a:bodyPr anchor="b"/>
          <a:lstStyle>
            <a:lvl1pPr>
              <a:defRPr sz="2880"/>
            </a:lvl1pPr>
          </a:lstStyle>
          <a:p>
            <a:r>
              <a:rPr lang="en-US"/>
              <a:t>Click to edit Master title style</a:t>
            </a:r>
            <a:endParaRPr lang="en-US" dirty="0"/>
          </a:p>
        </p:txBody>
      </p:sp>
      <p:sp>
        <p:nvSpPr>
          <p:cNvPr id="3" name="Content Placeholder 2"/>
          <p:cNvSpPr>
            <a:spLocks noGrp="1"/>
          </p:cNvSpPr>
          <p:nvPr>
            <p:ph idx="1"/>
          </p:nvPr>
        </p:nvSpPr>
        <p:spPr>
          <a:xfrm>
            <a:off x="4664869" y="987426"/>
            <a:ext cx="5554980" cy="4873625"/>
          </a:xfrm>
        </p:spPr>
        <p:txBody>
          <a:bodyPr/>
          <a:lstStyle>
            <a:lvl1pPr>
              <a:defRPr sz="2880"/>
            </a:lvl1pPr>
            <a:lvl2pPr>
              <a:defRPr sz="2520"/>
            </a:lvl2pPr>
            <a:lvl3pPr>
              <a:defRPr sz="216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755810" y="2057400"/>
            <a:ext cx="3539013" cy="3811588"/>
          </a:xfrm>
        </p:spPr>
        <p:txBody>
          <a:bodyPr/>
          <a:lstStyle>
            <a:lvl1pPr marL="0" indent="0">
              <a:buNone/>
              <a:defRPr sz="1440"/>
            </a:lvl1pPr>
            <a:lvl2pPr marL="411480" indent="0">
              <a:buNone/>
              <a:defRPr sz="1260"/>
            </a:lvl2pPr>
            <a:lvl3pPr marL="822960" indent="0">
              <a:buNone/>
              <a:defRPr sz="1080"/>
            </a:lvl3pPr>
            <a:lvl4pPr marL="1234440" indent="0">
              <a:buNone/>
              <a:defRPr sz="900"/>
            </a:lvl4pPr>
            <a:lvl5pPr marL="1645920" indent="0">
              <a:buNone/>
              <a:defRPr sz="900"/>
            </a:lvl5pPr>
            <a:lvl6pPr marL="2057400" indent="0">
              <a:buNone/>
              <a:defRPr sz="900"/>
            </a:lvl6pPr>
            <a:lvl7pPr marL="2468880" indent="0">
              <a:buNone/>
              <a:defRPr sz="900"/>
            </a:lvl7pPr>
            <a:lvl8pPr marL="2880360" indent="0">
              <a:buNone/>
              <a:defRPr sz="900"/>
            </a:lvl8pPr>
            <a:lvl9pPr marL="329184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C95BA82-FC49-4740-8BA5-146E3E7EEE29}" type="datetimeFigureOut">
              <a:rPr lang="en-US" smtClean="0"/>
              <a:t>10/29/2023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06BEAD6D-23F4-4E46-A1D2-6A6C1BAFEFBD}" type="slidenum">
              <a:rPr lang="en-US" smtClean="0"/>
              <a:t>‹#›</a:t>
            </a:fld>
            <a:endParaRPr lang="en-US" dirty="0"/>
          </a:p>
        </p:txBody>
      </p:sp>
    </p:spTree>
    <p:extLst>
      <p:ext uri="{BB962C8B-B14F-4D97-AF65-F5344CB8AC3E}">
        <p14:creationId xmlns:p14="http://schemas.microsoft.com/office/powerpoint/2010/main" val="302160119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55810" y="457200"/>
            <a:ext cx="3539013" cy="1600200"/>
          </a:xfrm>
        </p:spPr>
        <p:txBody>
          <a:bodyPr anchor="b"/>
          <a:lstStyle>
            <a:lvl1pPr>
              <a:defRPr sz="2880"/>
            </a:lvl1pPr>
          </a:lstStyle>
          <a:p>
            <a:r>
              <a:rPr lang="en-US"/>
              <a:t>Click to edit Master title style</a:t>
            </a:r>
            <a:endParaRPr lang="en-US" dirty="0"/>
          </a:p>
        </p:txBody>
      </p:sp>
      <p:sp>
        <p:nvSpPr>
          <p:cNvPr id="3" name="Picture Placeholder 2"/>
          <p:cNvSpPr>
            <a:spLocks noGrp="1" noChangeAspect="1"/>
          </p:cNvSpPr>
          <p:nvPr>
            <p:ph type="pic" idx="1"/>
          </p:nvPr>
        </p:nvSpPr>
        <p:spPr>
          <a:xfrm>
            <a:off x="4664869" y="987426"/>
            <a:ext cx="5554980" cy="4873625"/>
          </a:xfrm>
        </p:spPr>
        <p:txBody>
          <a:bodyPr anchor="t"/>
          <a:lstStyle>
            <a:lvl1pPr marL="0" indent="0">
              <a:buNone/>
              <a:defRPr sz="2880"/>
            </a:lvl1pPr>
            <a:lvl2pPr marL="411480" indent="0">
              <a:buNone/>
              <a:defRPr sz="2520"/>
            </a:lvl2pPr>
            <a:lvl3pPr marL="822960" indent="0">
              <a:buNone/>
              <a:defRPr sz="2160"/>
            </a:lvl3pPr>
            <a:lvl4pPr marL="1234440" indent="0">
              <a:buNone/>
              <a:defRPr sz="1800"/>
            </a:lvl4pPr>
            <a:lvl5pPr marL="1645920" indent="0">
              <a:buNone/>
              <a:defRPr sz="1800"/>
            </a:lvl5pPr>
            <a:lvl6pPr marL="2057400" indent="0">
              <a:buNone/>
              <a:defRPr sz="1800"/>
            </a:lvl6pPr>
            <a:lvl7pPr marL="2468880" indent="0">
              <a:buNone/>
              <a:defRPr sz="1800"/>
            </a:lvl7pPr>
            <a:lvl8pPr marL="2880360" indent="0">
              <a:buNone/>
              <a:defRPr sz="1800"/>
            </a:lvl8pPr>
            <a:lvl9pPr marL="3291840" indent="0">
              <a:buNone/>
              <a:defRPr sz="1800"/>
            </a:lvl9pPr>
          </a:lstStyle>
          <a:p>
            <a:r>
              <a:rPr lang="en-US" dirty="0"/>
              <a:t>Click icon to add picture</a:t>
            </a:r>
          </a:p>
        </p:txBody>
      </p:sp>
      <p:sp>
        <p:nvSpPr>
          <p:cNvPr id="4" name="Text Placeholder 3"/>
          <p:cNvSpPr>
            <a:spLocks noGrp="1"/>
          </p:cNvSpPr>
          <p:nvPr>
            <p:ph type="body" sz="half" idx="2"/>
          </p:nvPr>
        </p:nvSpPr>
        <p:spPr>
          <a:xfrm>
            <a:off x="755810" y="2057400"/>
            <a:ext cx="3539013" cy="3811588"/>
          </a:xfrm>
        </p:spPr>
        <p:txBody>
          <a:bodyPr/>
          <a:lstStyle>
            <a:lvl1pPr marL="0" indent="0">
              <a:buNone/>
              <a:defRPr sz="1440"/>
            </a:lvl1pPr>
            <a:lvl2pPr marL="411480" indent="0">
              <a:buNone/>
              <a:defRPr sz="1260"/>
            </a:lvl2pPr>
            <a:lvl3pPr marL="822960" indent="0">
              <a:buNone/>
              <a:defRPr sz="1080"/>
            </a:lvl3pPr>
            <a:lvl4pPr marL="1234440" indent="0">
              <a:buNone/>
              <a:defRPr sz="900"/>
            </a:lvl4pPr>
            <a:lvl5pPr marL="1645920" indent="0">
              <a:buNone/>
              <a:defRPr sz="900"/>
            </a:lvl5pPr>
            <a:lvl6pPr marL="2057400" indent="0">
              <a:buNone/>
              <a:defRPr sz="900"/>
            </a:lvl6pPr>
            <a:lvl7pPr marL="2468880" indent="0">
              <a:buNone/>
              <a:defRPr sz="900"/>
            </a:lvl7pPr>
            <a:lvl8pPr marL="2880360" indent="0">
              <a:buNone/>
              <a:defRPr sz="900"/>
            </a:lvl8pPr>
            <a:lvl9pPr marL="329184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C95BA82-FC49-4740-8BA5-146E3E7EEE29}" type="datetimeFigureOut">
              <a:rPr lang="en-US" smtClean="0"/>
              <a:t>10/29/2023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06BEAD6D-23F4-4E46-A1D2-6A6C1BAFEFBD}" type="slidenum">
              <a:rPr lang="en-US" smtClean="0"/>
              <a:t>‹#›</a:t>
            </a:fld>
            <a:endParaRPr lang="en-US" dirty="0"/>
          </a:p>
        </p:txBody>
      </p:sp>
    </p:spTree>
    <p:extLst>
      <p:ext uri="{BB962C8B-B14F-4D97-AF65-F5344CB8AC3E}">
        <p14:creationId xmlns:p14="http://schemas.microsoft.com/office/powerpoint/2010/main" val="42870868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54380" y="365126"/>
            <a:ext cx="946404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754380" y="1825625"/>
            <a:ext cx="946404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54380" y="6356351"/>
            <a:ext cx="2468880" cy="365125"/>
          </a:xfrm>
          <a:prstGeom prst="rect">
            <a:avLst/>
          </a:prstGeom>
        </p:spPr>
        <p:txBody>
          <a:bodyPr vert="horz" lIns="91440" tIns="45720" rIns="91440" bIns="45720" rtlCol="0" anchor="ctr"/>
          <a:lstStyle>
            <a:lvl1pPr algn="l">
              <a:defRPr sz="1080">
                <a:solidFill>
                  <a:schemeClr val="tx1">
                    <a:tint val="75000"/>
                  </a:schemeClr>
                </a:solidFill>
              </a:defRPr>
            </a:lvl1pPr>
          </a:lstStyle>
          <a:p>
            <a:fld id="{1C95BA82-FC49-4740-8BA5-146E3E7EEE29}" type="datetimeFigureOut">
              <a:rPr lang="en-US" smtClean="0"/>
              <a:t>10/29/2023</a:t>
            </a:fld>
            <a:endParaRPr lang="en-US" dirty="0"/>
          </a:p>
        </p:txBody>
      </p:sp>
      <p:sp>
        <p:nvSpPr>
          <p:cNvPr id="5" name="Footer Placeholder 4"/>
          <p:cNvSpPr>
            <a:spLocks noGrp="1"/>
          </p:cNvSpPr>
          <p:nvPr>
            <p:ph type="ftr" sz="quarter" idx="3"/>
          </p:nvPr>
        </p:nvSpPr>
        <p:spPr>
          <a:xfrm>
            <a:off x="3634740" y="6356351"/>
            <a:ext cx="3703320" cy="365125"/>
          </a:xfrm>
          <a:prstGeom prst="rect">
            <a:avLst/>
          </a:prstGeom>
        </p:spPr>
        <p:txBody>
          <a:bodyPr vert="horz" lIns="91440" tIns="45720" rIns="91440" bIns="45720" rtlCol="0" anchor="ctr"/>
          <a:lstStyle>
            <a:lvl1pPr algn="ctr">
              <a:defRPr sz="108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7749540" y="6356351"/>
            <a:ext cx="2468880" cy="365125"/>
          </a:xfrm>
          <a:prstGeom prst="rect">
            <a:avLst/>
          </a:prstGeom>
        </p:spPr>
        <p:txBody>
          <a:bodyPr vert="horz" lIns="91440" tIns="45720" rIns="91440" bIns="45720" rtlCol="0" anchor="ctr"/>
          <a:lstStyle>
            <a:lvl1pPr algn="r">
              <a:defRPr sz="1080">
                <a:solidFill>
                  <a:schemeClr val="tx1">
                    <a:tint val="75000"/>
                  </a:schemeClr>
                </a:solidFill>
              </a:defRPr>
            </a:lvl1pPr>
          </a:lstStyle>
          <a:p>
            <a:fld id="{06BEAD6D-23F4-4E46-A1D2-6A6C1BAFEFBD}" type="slidenum">
              <a:rPr lang="en-US" smtClean="0"/>
              <a:t>‹#›</a:t>
            </a:fld>
            <a:endParaRPr lang="en-US" dirty="0"/>
          </a:p>
        </p:txBody>
      </p:sp>
    </p:spTree>
    <p:extLst>
      <p:ext uri="{BB962C8B-B14F-4D97-AF65-F5344CB8AC3E}">
        <p14:creationId xmlns:p14="http://schemas.microsoft.com/office/powerpoint/2010/main" val="301256960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822960" rtl="0" eaLnBrk="1" latinLnBrk="0" hangingPunct="1">
        <a:lnSpc>
          <a:spcPct val="90000"/>
        </a:lnSpc>
        <a:spcBef>
          <a:spcPct val="0"/>
        </a:spcBef>
        <a:buNone/>
        <a:defRPr sz="3960" kern="1200">
          <a:solidFill>
            <a:schemeClr val="tx1"/>
          </a:solidFill>
          <a:latin typeface="+mj-lt"/>
          <a:ea typeface="+mj-ea"/>
          <a:cs typeface="+mj-cs"/>
        </a:defRPr>
      </a:lvl1pPr>
    </p:titleStyle>
    <p:bodyStyle>
      <a:lvl1pPr marL="205740" indent="-205740" algn="l" defTabSz="822960" rtl="0" eaLnBrk="1" latinLnBrk="0" hangingPunct="1">
        <a:lnSpc>
          <a:spcPct val="90000"/>
        </a:lnSpc>
        <a:spcBef>
          <a:spcPts val="900"/>
        </a:spcBef>
        <a:buFont typeface="Arial" panose="020B0604020202020204" pitchFamily="34" charset="0"/>
        <a:buChar char="•"/>
        <a:defRPr sz="2520" kern="1200">
          <a:solidFill>
            <a:schemeClr val="tx1"/>
          </a:solidFill>
          <a:latin typeface="+mn-lt"/>
          <a:ea typeface="+mn-ea"/>
          <a:cs typeface="+mn-cs"/>
        </a:defRPr>
      </a:lvl1pPr>
      <a:lvl2pPr marL="617220" indent="-205740" algn="l" defTabSz="822960" rtl="0" eaLnBrk="1" latinLnBrk="0" hangingPunct="1">
        <a:lnSpc>
          <a:spcPct val="90000"/>
        </a:lnSpc>
        <a:spcBef>
          <a:spcPts val="450"/>
        </a:spcBef>
        <a:buFont typeface="Arial" panose="020B0604020202020204" pitchFamily="34" charset="0"/>
        <a:buChar char="•"/>
        <a:defRPr sz="2160" kern="1200">
          <a:solidFill>
            <a:schemeClr val="tx1"/>
          </a:solidFill>
          <a:latin typeface="+mn-lt"/>
          <a:ea typeface="+mn-ea"/>
          <a:cs typeface="+mn-cs"/>
        </a:defRPr>
      </a:lvl2pPr>
      <a:lvl3pPr marL="1028700" indent="-205740" algn="l" defTabSz="822960" rtl="0" eaLnBrk="1" latinLnBrk="0" hangingPunct="1">
        <a:lnSpc>
          <a:spcPct val="90000"/>
        </a:lnSpc>
        <a:spcBef>
          <a:spcPts val="450"/>
        </a:spcBef>
        <a:buFont typeface="Arial" panose="020B0604020202020204" pitchFamily="34" charset="0"/>
        <a:buChar char="•"/>
        <a:defRPr sz="1800" kern="1200">
          <a:solidFill>
            <a:schemeClr val="tx1"/>
          </a:solidFill>
          <a:latin typeface="+mn-lt"/>
          <a:ea typeface="+mn-ea"/>
          <a:cs typeface="+mn-cs"/>
        </a:defRPr>
      </a:lvl3pPr>
      <a:lvl4pPr marL="1440180" indent="-205740" algn="l" defTabSz="822960" rtl="0" eaLnBrk="1" latinLnBrk="0" hangingPunct="1">
        <a:lnSpc>
          <a:spcPct val="90000"/>
        </a:lnSpc>
        <a:spcBef>
          <a:spcPts val="450"/>
        </a:spcBef>
        <a:buFont typeface="Arial" panose="020B0604020202020204" pitchFamily="34" charset="0"/>
        <a:buChar char="•"/>
        <a:defRPr sz="1620" kern="1200">
          <a:solidFill>
            <a:schemeClr val="tx1"/>
          </a:solidFill>
          <a:latin typeface="+mn-lt"/>
          <a:ea typeface="+mn-ea"/>
          <a:cs typeface="+mn-cs"/>
        </a:defRPr>
      </a:lvl4pPr>
      <a:lvl5pPr marL="1851660" indent="-205740" algn="l" defTabSz="822960" rtl="0" eaLnBrk="1" latinLnBrk="0" hangingPunct="1">
        <a:lnSpc>
          <a:spcPct val="90000"/>
        </a:lnSpc>
        <a:spcBef>
          <a:spcPts val="450"/>
        </a:spcBef>
        <a:buFont typeface="Arial" panose="020B0604020202020204" pitchFamily="34" charset="0"/>
        <a:buChar char="•"/>
        <a:defRPr sz="1620" kern="1200">
          <a:solidFill>
            <a:schemeClr val="tx1"/>
          </a:solidFill>
          <a:latin typeface="+mn-lt"/>
          <a:ea typeface="+mn-ea"/>
          <a:cs typeface="+mn-cs"/>
        </a:defRPr>
      </a:lvl5pPr>
      <a:lvl6pPr marL="2263140" indent="-205740" algn="l" defTabSz="822960" rtl="0" eaLnBrk="1" latinLnBrk="0" hangingPunct="1">
        <a:lnSpc>
          <a:spcPct val="90000"/>
        </a:lnSpc>
        <a:spcBef>
          <a:spcPts val="450"/>
        </a:spcBef>
        <a:buFont typeface="Arial" panose="020B0604020202020204" pitchFamily="34" charset="0"/>
        <a:buChar char="•"/>
        <a:defRPr sz="1620" kern="1200">
          <a:solidFill>
            <a:schemeClr val="tx1"/>
          </a:solidFill>
          <a:latin typeface="+mn-lt"/>
          <a:ea typeface="+mn-ea"/>
          <a:cs typeface="+mn-cs"/>
        </a:defRPr>
      </a:lvl6pPr>
      <a:lvl7pPr marL="2674620" indent="-205740" algn="l" defTabSz="822960" rtl="0" eaLnBrk="1" latinLnBrk="0" hangingPunct="1">
        <a:lnSpc>
          <a:spcPct val="90000"/>
        </a:lnSpc>
        <a:spcBef>
          <a:spcPts val="450"/>
        </a:spcBef>
        <a:buFont typeface="Arial" panose="020B0604020202020204" pitchFamily="34" charset="0"/>
        <a:buChar char="•"/>
        <a:defRPr sz="1620" kern="1200">
          <a:solidFill>
            <a:schemeClr val="tx1"/>
          </a:solidFill>
          <a:latin typeface="+mn-lt"/>
          <a:ea typeface="+mn-ea"/>
          <a:cs typeface="+mn-cs"/>
        </a:defRPr>
      </a:lvl7pPr>
      <a:lvl8pPr marL="3086100" indent="-205740" algn="l" defTabSz="822960" rtl="0" eaLnBrk="1" latinLnBrk="0" hangingPunct="1">
        <a:lnSpc>
          <a:spcPct val="90000"/>
        </a:lnSpc>
        <a:spcBef>
          <a:spcPts val="450"/>
        </a:spcBef>
        <a:buFont typeface="Arial" panose="020B0604020202020204" pitchFamily="34" charset="0"/>
        <a:buChar char="•"/>
        <a:defRPr sz="1620" kern="1200">
          <a:solidFill>
            <a:schemeClr val="tx1"/>
          </a:solidFill>
          <a:latin typeface="+mn-lt"/>
          <a:ea typeface="+mn-ea"/>
          <a:cs typeface="+mn-cs"/>
        </a:defRPr>
      </a:lvl8pPr>
      <a:lvl9pPr marL="3497580" indent="-205740" algn="l" defTabSz="822960" rtl="0" eaLnBrk="1" latinLnBrk="0" hangingPunct="1">
        <a:lnSpc>
          <a:spcPct val="90000"/>
        </a:lnSpc>
        <a:spcBef>
          <a:spcPts val="450"/>
        </a:spcBef>
        <a:buFont typeface="Arial" panose="020B0604020202020204" pitchFamily="34" charset="0"/>
        <a:buChar char="•"/>
        <a:defRPr sz="1620" kern="1200">
          <a:solidFill>
            <a:schemeClr val="tx1"/>
          </a:solidFill>
          <a:latin typeface="+mn-lt"/>
          <a:ea typeface="+mn-ea"/>
          <a:cs typeface="+mn-cs"/>
        </a:defRPr>
      </a:lvl9pPr>
    </p:bodyStyle>
    <p:otherStyle>
      <a:defPPr>
        <a:defRPr lang="en-US"/>
      </a:defPPr>
      <a:lvl1pPr marL="0" algn="l" defTabSz="822960" rtl="0" eaLnBrk="1" latinLnBrk="0" hangingPunct="1">
        <a:defRPr sz="1620" kern="1200">
          <a:solidFill>
            <a:schemeClr val="tx1"/>
          </a:solidFill>
          <a:latin typeface="+mn-lt"/>
          <a:ea typeface="+mn-ea"/>
          <a:cs typeface="+mn-cs"/>
        </a:defRPr>
      </a:lvl1pPr>
      <a:lvl2pPr marL="411480" algn="l" defTabSz="822960" rtl="0" eaLnBrk="1" latinLnBrk="0" hangingPunct="1">
        <a:defRPr sz="1620" kern="1200">
          <a:solidFill>
            <a:schemeClr val="tx1"/>
          </a:solidFill>
          <a:latin typeface="+mn-lt"/>
          <a:ea typeface="+mn-ea"/>
          <a:cs typeface="+mn-cs"/>
        </a:defRPr>
      </a:lvl2pPr>
      <a:lvl3pPr marL="822960" algn="l" defTabSz="822960" rtl="0" eaLnBrk="1" latinLnBrk="0" hangingPunct="1">
        <a:defRPr sz="1620" kern="1200">
          <a:solidFill>
            <a:schemeClr val="tx1"/>
          </a:solidFill>
          <a:latin typeface="+mn-lt"/>
          <a:ea typeface="+mn-ea"/>
          <a:cs typeface="+mn-cs"/>
        </a:defRPr>
      </a:lvl3pPr>
      <a:lvl4pPr marL="1234440" algn="l" defTabSz="822960" rtl="0" eaLnBrk="1" latinLnBrk="0" hangingPunct="1">
        <a:defRPr sz="1620" kern="1200">
          <a:solidFill>
            <a:schemeClr val="tx1"/>
          </a:solidFill>
          <a:latin typeface="+mn-lt"/>
          <a:ea typeface="+mn-ea"/>
          <a:cs typeface="+mn-cs"/>
        </a:defRPr>
      </a:lvl4pPr>
      <a:lvl5pPr marL="1645920" algn="l" defTabSz="822960" rtl="0" eaLnBrk="1" latinLnBrk="0" hangingPunct="1">
        <a:defRPr sz="1620" kern="1200">
          <a:solidFill>
            <a:schemeClr val="tx1"/>
          </a:solidFill>
          <a:latin typeface="+mn-lt"/>
          <a:ea typeface="+mn-ea"/>
          <a:cs typeface="+mn-cs"/>
        </a:defRPr>
      </a:lvl5pPr>
      <a:lvl6pPr marL="2057400" algn="l" defTabSz="822960" rtl="0" eaLnBrk="1" latinLnBrk="0" hangingPunct="1">
        <a:defRPr sz="1620" kern="1200">
          <a:solidFill>
            <a:schemeClr val="tx1"/>
          </a:solidFill>
          <a:latin typeface="+mn-lt"/>
          <a:ea typeface="+mn-ea"/>
          <a:cs typeface="+mn-cs"/>
        </a:defRPr>
      </a:lvl6pPr>
      <a:lvl7pPr marL="2468880" algn="l" defTabSz="822960" rtl="0" eaLnBrk="1" latinLnBrk="0" hangingPunct="1">
        <a:defRPr sz="1620" kern="1200">
          <a:solidFill>
            <a:schemeClr val="tx1"/>
          </a:solidFill>
          <a:latin typeface="+mn-lt"/>
          <a:ea typeface="+mn-ea"/>
          <a:cs typeface="+mn-cs"/>
        </a:defRPr>
      </a:lvl7pPr>
      <a:lvl8pPr marL="2880360" algn="l" defTabSz="822960" rtl="0" eaLnBrk="1" latinLnBrk="0" hangingPunct="1">
        <a:defRPr sz="1620" kern="1200">
          <a:solidFill>
            <a:schemeClr val="tx1"/>
          </a:solidFill>
          <a:latin typeface="+mn-lt"/>
          <a:ea typeface="+mn-ea"/>
          <a:cs typeface="+mn-cs"/>
        </a:defRPr>
      </a:lvl8pPr>
      <a:lvl9pPr marL="3291840" algn="l" defTabSz="822960" rtl="0" eaLnBrk="1" latinLnBrk="0" hangingPunct="1">
        <a:defRPr sz="162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http://tranquilityisyours.com/images/ebook-word-stress.JPG">
            <a:extLst>
              <a:ext uri="{FF2B5EF4-FFF2-40B4-BE49-F238E27FC236}">
                <a16:creationId xmlns:a16="http://schemas.microsoft.com/office/drawing/2014/main" id="{350F5248-62D1-480E-7881-D59AFEDBF6C3}"/>
              </a:ext>
            </a:extLst>
          </p:cNvPr>
          <p:cNvPicPr>
            <a:picLocks noChangeAspect="1" noChangeArrowheads="1"/>
          </p:cNvPicPr>
          <p:nvPr/>
        </p:nvPicPr>
        <p:blipFill>
          <a:blip r:embed="rId2" cstate="print"/>
          <a:srcRect/>
          <a:stretch>
            <a:fillRect/>
          </a:stretch>
        </p:blipFill>
        <p:spPr bwMode="auto">
          <a:xfrm>
            <a:off x="-1" y="1111348"/>
            <a:ext cx="10972801" cy="5746652"/>
          </a:xfrm>
          <a:prstGeom prst="rect">
            <a:avLst/>
          </a:prstGeom>
          <a:noFill/>
        </p:spPr>
      </p:pic>
      <p:sp>
        <p:nvSpPr>
          <p:cNvPr id="3" name="Title 2">
            <a:extLst>
              <a:ext uri="{FF2B5EF4-FFF2-40B4-BE49-F238E27FC236}">
                <a16:creationId xmlns:a16="http://schemas.microsoft.com/office/drawing/2014/main" id="{BD2B9765-A165-71EF-5607-B72BB4295D74}"/>
              </a:ext>
            </a:extLst>
          </p:cNvPr>
          <p:cNvSpPr>
            <a:spLocks noGrp="1"/>
          </p:cNvSpPr>
          <p:nvPr>
            <p:ph type="title"/>
          </p:nvPr>
        </p:nvSpPr>
        <p:spPr>
          <a:xfrm>
            <a:off x="218048" y="0"/>
            <a:ext cx="10536702" cy="1913840"/>
          </a:xfrm>
        </p:spPr>
        <p:txBody>
          <a:bodyPr>
            <a:noAutofit/>
          </a:bodyPr>
          <a:lstStyle/>
          <a:p>
            <a:pPr algn="ctr"/>
            <a:r>
              <a:rPr lang="en-US" sz="6600" dirty="0">
                <a:solidFill>
                  <a:srgbClr val="FF0000"/>
                </a:solidFill>
                <a:effectLst>
                  <a:outerShdw blurRad="38100" dist="38100" dir="2700000" algn="tl">
                    <a:srgbClr val="000000">
                      <a:alpha val="43137"/>
                    </a:srgbClr>
                  </a:outerShdw>
                </a:effectLst>
                <a:latin typeface="Arial Black" panose="020B0A04020102020204" pitchFamily="34" charset="0"/>
              </a:rPr>
              <a:t>HOW TO DEAL WITH</a:t>
            </a:r>
          </a:p>
        </p:txBody>
      </p:sp>
    </p:spTree>
    <p:extLst>
      <p:ext uri="{BB962C8B-B14F-4D97-AF65-F5344CB8AC3E}">
        <p14:creationId xmlns:p14="http://schemas.microsoft.com/office/powerpoint/2010/main" val="223514311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accent5">
            <a:lumMod val="50000"/>
          </a:schemeClr>
        </a:solidFill>
        <a:effectLst/>
      </p:bgPr>
    </p:bg>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02F8DFA1-6E99-4077-AD66-571586FA74FE}"/>
              </a:ext>
            </a:extLst>
          </p:cNvPr>
          <p:cNvSpPr txBox="1"/>
          <p:nvPr/>
        </p:nvSpPr>
        <p:spPr>
          <a:xfrm>
            <a:off x="330591" y="2288031"/>
            <a:ext cx="10311618" cy="3262432"/>
          </a:xfrm>
          <a:prstGeom prst="rect">
            <a:avLst/>
          </a:prstGeom>
          <a:noFill/>
        </p:spPr>
        <p:txBody>
          <a:bodyPr wrap="square">
            <a:spAutoFit/>
          </a:bodyPr>
          <a:lstStyle/>
          <a:p>
            <a:pPr algn="ctr"/>
            <a:r>
              <a:rPr lang="en-US" sz="3200" b="1" i="1" dirty="0">
                <a:solidFill>
                  <a:schemeClr val="bg1"/>
                </a:solidFill>
                <a:effectLst/>
              </a:rPr>
              <a:t>“But those who wait on the Lord</a:t>
            </a:r>
          </a:p>
          <a:p>
            <a:pPr algn="ctr"/>
            <a:r>
              <a:rPr lang="en-US" sz="3200" b="1" i="1" dirty="0">
                <a:solidFill>
                  <a:schemeClr val="bg1"/>
                </a:solidFill>
                <a:effectLst/>
              </a:rPr>
              <a:t>Shall renew their strength;</a:t>
            </a:r>
          </a:p>
          <a:p>
            <a:pPr algn="ctr"/>
            <a:r>
              <a:rPr lang="en-US" sz="3200" b="1" i="1" dirty="0">
                <a:solidFill>
                  <a:schemeClr val="bg1"/>
                </a:solidFill>
                <a:effectLst/>
              </a:rPr>
              <a:t>They shall mount up with wings like eagles,</a:t>
            </a:r>
          </a:p>
          <a:p>
            <a:pPr algn="ctr"/>
            <a:r>
              <a:rPr lang="en-US" sz="3200" b="1" i="1" dirty="0">
                <a:solidFill>
                  <a:schemeClr val="bg1"/>
                </a:solidFill>
                <a:effectLst/>
              </a:rPr>
              <a:t>They shall run and not be weary,</a:t>
            </a:r>
          </a:p>
          <a:p>
            <a:pPr algn="ctr"/>
            <a:r>
              <a:rPr lang="en-US" sz="3200" b="1" i="1" dirty="0">
                <a:solidFill>
                  <a:schemeClr val="bg1"/>
                </a:solidFill>
                <a:effectLst/>
              </a:rPr>
              <a:t>They shall walk and not faint.”</a:t>
            </a:r>
          </a:p>
          <a:p>
            <a:pPr algn="ctr"/>
            <a:endParaRPr lang="en-US" b="1" i="1" dirty="0">
              <a:solidFill>
                <a:schemeClr val="bg1"/>
              </a:solidFill>
            </a:endParaRPr>
          </a:p>
          <a:p>
            <a:pPr algn="ctr"/>
            <a:r>
              <a:rPr lang="en-US" sz="2800" dirty="0">
                <a:solidFill>
                  <a:schemeClr val="bg1"/>
                </a:solidFill>
              </a:rPr>
              <a:t>Isaiah 40:31</a:t>
            </a:r>
          </a:p>
        </p:txBody>
      </p:sp>
      <p:sp>
        <p:nvSpPr>
          <p:cNvPr id="2" name="Rounded Rectangle 2">
            <a:extLst>
              <a:ext uri="{FF2B5EF4-FFF2-40B4-BE49-F238E27FC236}">
                <a16:creationId xmlns:a16="http://schemas.microsoft.com/office/drawing/2014/main" id="{F69D65FB-5398-7A74-5D5C-A95007F9E7A8}"/>
              </a:ext>
            </a:extLst>
          </p:cNvPr>
          <p:cNvSpPr/>
          <p:nvPr/>
        </p:nvSpPr>
        <p:spPr>
          <a:xfrm>
            <a:off x="1" y="0"/>
            <a:ext cx="10972799" cy="1132449"/>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solidFill>
                  <a:schemeClr val="accent3">
                    <a:lumMod val="50000"/>
                  </a:schemeClr>
                </a:solidFill>
              </a:rPr>
              <a:t>Concentrate on Things that are Calming   </a:t>
            </a:r>
          </a:p>
        </p:txBody>
      </p:sp>
    </p:spTree>
    <p:extLst>
      <p:ext uri="{BB962C8B-B14F-4D97-AF65-F5344CB8AC3E}">
        <p14:creationId xmlns:p14="http://schemas.microsoft.com/office/powerpoint/2010/main" val="424783493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http://files.all-free-download.com/downloadfiles/wallpapers/1920_1200_widescreen/peaceful_lake_wallpaper_landscape_nature_wallpaper_1920_1200_widescreen_1208.jpg">
            <a:extLst>
              <a:ext uri="{FF2B5EF4-FFF2-40B4-BE49-F238E27FC236}">
                <a16:creationId xmlns:a16="http://schemas.microsoft.com/office/drawing/2014/main" id="{A043EB03-D408-DF2A-FA27-9F4D35D90E1E}"/>
              </a:ext>
            </a:extLst>
          </p:cNvPr>
          <p:cNvPicPr>
            <a:picLocks noChangeAspect="1" noChangeArrowheads="1"/>
          </p:cNvPicPr>
          <p:nvPr/>
        </p:nvPicPr>
        <p:blipFill>
          <a:blip r:embed="rId2" cstate="print"/>
          <a:srcRect/>
          <a:stretch>
            <a:fillRect/>
          </a:stretch>
        </p:blipFill>
        <p:spPr bwMode="auto">
          <a:xfrm>
            <a:off x="0" y="0"/>
            <a:ext cx="10972800" cy="6858001"/>
          </a:xfrm>
          <a:prstGeom prst="rect">
            <a:avLst/>
          </a:prstGeom>
          <a:noFill/>
        </p:spPr>
      </p:pic>
      <p:sp>
        <p:nvSpPr>
          <p:cNvPr id="3" name="Rounded Rectangle 2">
            <a:extLst>
              <a:ext uri="{FF2B5EF4-FFF2-40B4-BE49-F238E27FC236}">
                <a16:creationId xmlns:a16="http://schemas.microsoft.com/office/drawing/2014/main" id="{AB8A0976-2CF2-89A9-EC0C-4700BBCE0BEC}"/>
              </a:ext>
            </a:extLst>
          </p:cNvPr>
          <p:cNvSpPr/>
          <p:nvPr/>
        </p:nvSpPr>
        <p:spPr>
          <a:xfrm>
            <a:off x="2017486" y="382954"/>
            <a:ext cx="7039428" cy="1881275"/>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i="1" dirty="0">
                <a:solidFill>
                  <a:srgbClr val="000000"/>
                </a:solidFill>
                <a:effectLst/>
              </a:rPr>
              <a:t>“He calms the storm,</a:t>
            </a:r>
          </a:p>
          <a:p>
            <a:pPr algn="ctr"/>
            <a:r>
              <a:rPr lang="en-US" sz="3200" b="1" i="1" dirty="0">
                <a:solidFill>
                  <a:srgbClr val="000000"/>
                </a:solidFill>
                <a:effectLst/>
              </a:rPr>
              <a:t>So that its waves are still.”</a:t>
            </a:r>
          </a:p>
          <a:p>
            <a:pPr algn="ctr"/>
            <a:endParaRPr lang="en-US" b="1" i="1" dirty="0">
              <a:solidFill>
                <a:srgbClr val="000000"/>
              </a:solidFill>
            </a:endParaRPr>
          </a:p>
          <a:p>
            <a:pPr algn="ctr"/>
            <a:r>
              <a:rPr lang="en-US" sz="2400" dirty="0">
                <a:solidFill>
                  <a:srgbClr val="000000"/>
                </a:solidFill>
              </a:rPr>
              <a:t>Psalm 107:29</a:t>
            </a:r>
            <a:endParaRPr lang="en-US" sz="2400" dirty="0">
              <a:solidFill>
                <a:schemeClr val="accent3">
                  <a:lumMod val="50000"/>
                </a:schemeClr>
              </a:solidFill>
            </a:endParaRPr>
          </a:p>
        </p:txBody>
      </p:sp>
    </p:spTree>
    <p:extLst>
      <p:ext uri="{BB962C8B-B14F-4D97-AF65-F5344CB8AC3E}">
        <p14:creationId xmlns:p14="http://schemas.microsoft.com/office/powerpoint/2010/main" val="357669594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0" name="Picture 2" descr="http://4.bp.blogspot.com/-HbTIxMJR_xk/URKaq0KtfKI/AAAAAAAABRM/nXmvygx3SBw/s1600/dancing-in-the-rain.jpg"/>
          <p:cNvPicPr>
            <a:picLocks noChangeAspect="1" noChangeArrowheads="1"/>
          </p:cNvPicPr>
          <p:nvPr/>
        </p:nvPicPr>
        <p:blipFill>
          <a:blip r:embed="rId2" cstate="print"/>
          <a:srcRect/>
          <a:stretch>
            <a:fillRect/>
          </a:stretch>
        </p:blipFill>
        <p:spPr bwMode="auto">
          <a:xfrm>
            <a:off x="-1" y="1"/>
            <a:ext cx="10972801" cy="6858000"/>
          </a:xfrm>
          <a:prstGeom prst="rect">
            <a:avLst/>
          </a:prstGeom>
          <a:noFill/>
        </p:spPr>
      </p:pic>
      <p:sp>
        <p:nvSpPr>
          <p:cNvPr id="3" name="Rounded Rectangle 2"/>
          <p:cNvSpPr/>
          <p:nvPr/>
        </p:nvSpPr>
        <p:spPr>
          <a:xfrm>
            <a:off x="1371600" y="0"/>
            <a:ext cx="8229600" cy="114300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solidFill>
                  <a:schemeClr val="tx2">
                    <a:lumMod val="75000"/>
                  </a:schemeClr>
                </a:solidFill>
              </a:rPr>
              <a:t>Cooperate with Inevitable Conditions</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lumMod val="65000"/>
          </a:schemeClr>
        </a:solid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25472789-691D-21F1-BF3F-80ADDDCC9CFA}"/>
              </a:ext>
            </a:extLst>
          </p:cNvPr>
          <p:cNvSpPr txBox="1"/>
          <p:nvPr/>
        </p:nvSpPr>
        <p:spPr>
          <a:xfrm>
            <a:off x="900332" y="2637099"/>
            <a:ext cx="9172135" cy="2215991"/>
          </a:xfrm>
          <a:prstGeom prst="rect">
            <a:avLst/>
          </a:prstGeom>
          <a:noFill/>
        </p:spPr>
        <p:txBody>
          <a:bodyPr wrap="square">
            <a:spAutoFit/>
          </a:bodyPr>
          <a:lstStyle/>
          <a:p>
            <a:pPr algn="ctr"/>
            <a:r>
              <a:rPr lang="en-US" sz="3200" b="1" i="1" dirty="0">
                <a:solidFill>
                  <a:srgbClr val="000000"/>
                </a:solidFill>
                <a:effectLst/>
              </a:rPr>
              <a:t>“And we know that all things work together for good to those who love God, to those who are the called according to His purpose.”</a:t>
            </a:r>
          </a:p>
          <a:p>
            <a:pPr algn="ctr"/>
            <a:endParaRPr lang="en-US" b="1" i="1" dirty="0">
              <a:solidFill>
                <a:srgbClr val="000000"/>
              </a:solidFill>
            </a:endParaRPr>
          </a:p>
          <a:p>
            <a:pPr algn="ctr"/>
            <a:r>
              <a:rPr lang="en-US" sz="2400" dirty="0">
                <a:solidFill>
                  <a:srgbClr val="000000"/>
                </a:solidFill>
              </a:rPr>
              <a:t>Romans 8:28</a:t>
            </a:r>
            <a:endParaRPr lang="en-US" sz="2400" dirty="0">
              <a:solidFill>
                <a:schemeClr val="accent3">
                  <a:lumMod val="50000"/>
                </a:schemeClr>
              </a:solidFill>
            </a:endParaRPr>
          </a:p>
        </p:txBody>
      </p:sp>
      <p:sp>
        <p:nvSpPr>
          <p:cNvPr id="4" name="Rounded Rectangle 2">
            <a:extLst>
              <a:ext uri="{FF2B5EF4-FFF2-40B4-BE49-F238E27FC236}">
                <a16:creationId xmlns:a16="http://schemas.microsoft.com/office/drawing/2014/main" id="{1BE0CBA0-A2F3-A975-4AFB-43F6EF3689F3}"/>
              </a:ext>
            </a:extLst>
          </p:cNvPr>
          <p:cNvSpPr/>
          <p:nvPr/>
        </p:nvSpPr>
        <p:spPr>
          <a:xfrm>
            <a:off x="1371600" y="0"/>
            <a:ext cx="8229600" cy="114300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solidFill>
                  <a:schemeClr val="tx2">
                    <a:lumMod val="75000"/>
                  </a:schemeClr>
                </a:solidFill>
              </a:rPr>
              <a:t>Cooperate with Inevitable Conditions</a:t>
            </a:r>
          </a:p>
        </p:txBody>
      </p:sp>
    </p:spTree>
    <p:extLst>
      <p:ext uri="{BB962C8B-B14F-4D97-AF65-F5344CB8AC3E}">
        <p14:creationId xmlns:p14="http://schemas.microsoft.com/office/powerpoint/2010/main" val="141134326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lumMod val="65000"/>
          </a:schemeClr>
        </a:solid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25472789-691D-21F1-BF3F-80ADDDCC9CFA}"/>
              </a:ext>
            </a:extLst>
          </p:cNvPr>
          <p:cNvSpPr txBox="1"/>
          <p:nvPr/>
        </p:nvSpPr>
        <p:spPr>
          <a:xfrm>
            <a:off x="900332" y="2637099"/>
            <a:ext cx="9172135" cy="1723549"/>
          </a:xfrm>
          <a:prstGeom prst="rect">
            <a:avLst/>
          </a:prstGeom>
          <a:noFill/>
        </p:spPr>
        <p:txBody>
          <a:bodyPr wrap="square">
            <a:spAutoFit/>
          </a:bodyPr>
          <a:lstStyle/>
          <a:p>
            <a:pPr algn="ctr"/>
            <a:r>
              <a:rPr lang="en-US" sz="3200" b="1" i="1" dirty="0">
                <a:solidFill>
                  <a:srgbClr val="000000"/>
                </a:solidFill>
                <a:effectLst/>
              </a:rPr>
              <a:t>“Not that I speak in regard to need, for I have learned in whatever state I am, to be content:”</a:t>
            </a:r>
          </a:p>
          <a:p>
            <a:pPr algn="ctr"/>
            <a:endParaRPr lang="en-US" b="1" i="1" dirty="0">
              <a:solidFill>
                <a:srgbClr val="000000"/>
              </a:solidFill>
            </a:endParaRPr>
          </a:p>
          <a:p>
            <a:pPr algn="ctr"/>
            <a:r>
              <a:rPr lang="en-US" sz="2400" dirty="0">
                <a:solidFill>
                  <a:srgbClr val="000000"/>
                </a:solidFill>
              </a:rPr>
              <a:t>Philippians 4:11</a:t>
            </a:r>
            <a:endParaRPr lang="en-US" sz="2400" dirty="0">
              <a:solidFill>
                <a:schemeClr val="accent3">
                  <a:lumMod val="50000"/>
                </a:schemeClr>
              </a:solidFill>
            </a:endParaRPr>
          </a:p>
        </p:txBody>
      </p:sp>
      <p:sp>
        <p:nvSpPr>
          <p:cNvPr id="4" name="Rounded Rectangle 2">
            <a:extLst>
              <a:ext uri="{FF2B5EF4-FFF2-40B4-BE49-F238E27FC236}">
                <a16:creationId xmlns:a16="http://schemas.microsoft.com/office/drawing/2014/main" id="{1BE0CBA0-A2F3-A975-4AFB-43F6EF3689F3}"/>
              </a:ext>
            </a:extLst>
          </p:cNvPr>
          <p:cNvSpPr/>
          <p:nvPr/>
        </p:nvSpPr>
        <p:spPr>
          <a:xfrm>
            <a:off x="1371600" y="0"/>
            <a:ext cx="8229600" cy="114300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solidFill>
                  <a:schemeClr val="tx2">
                    <a:lumMod val="75000"/>
                  </a:schemeClr>
                </a:solidFill>
              </a:rPr>
              <a:t>Cooperate with Inevitable Conditions</a:t>
            </a:r>
          </a:p>
        </p:txBody>
      </p:sp>
    </p:spTree>
    <p:extLst>
      <p:ext uri="{BB962C8B-B14F-4D97-AF65-F5344CB8AC3E}">
        <p14:creationId xmlns:p14="http://schemas.microsoft.com/office/powerpoint/2010/main" val="243685356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lumMod val="65000"/>
          </a:schemeClr>
        </a:solid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25472789-691D-21F1-BF3F-80ADDDCC9CFA}"/>
              </a:ext>
            </a:extLst>
          </p:cNvPr>
          <p:cNvSpPr txBox="1"/>
          <p:nvPr/>
        </p:nvSpPr>
        <p:spPr>
          <a:xfrm>
            <a:off x="787792" y="2637099"/>
            <a:ext cx="9622300" cy="2708434"/>
          </a:xfrm>
          <a:prstGeom prst="rect">
            <a:avLst/>
          </a:prstGeom>
          <a:noFill/>
        </p:spPr>
        <p:txBody>
          <a:bodyPr wrap="square">
            <a:spAutoFit/>
          </a:bodyPr>
          <a:lstStyle/>
          <a:p>
            <a:pPr algn="ctr"/>
            <a:r>
              <a:rPr lang="en-US" sz="3200" b="1" i="1" dirty="0">
                <a:solidFill>
                  <a:srgbClr val="000000"/>
                </a:solidFill>
                <a:effectLst/>
              </a:rPr>
              <a:t>“The Lord also will be a refuge for the oppressed,</a:t>
            </a:r>
          </a:p>
          <a:p>
            <a:pPr algn="ctr"/>
            <a:r>
              <a:rPr lang="en-US" sz="3200" b="1" i="1" dirty="0">
                <a:solidFill>
                  <a:srgbClr val="000000"/>
                </a:solidFill>
                <a:effectLst/>
              </a:rPr>
              <a:t>A refuge in times of trouble. And those who know Your name will put their trust in You;</a:t>
            </a:r>
          </a:p>
          <a:p>
            <a:pPr algn="ctr"/>
            <a:r>
              <a:rPr lang="en-US" sz="3200" b="1" i="1" dirty="0">
                <a:solidFill>
                  <a:srgbClr val="000000"/>
                </a:solidFill>
                <a:effectLst/>
              </a:rPr>
              <a:t>For You, Lord, have not forsaken those who seek You.”</a:t>
            </a:r>
          </a:p>
          <a:p>
            <a:pPr algn="ctr"/>
            <a:endParaRPr lang="en-US" b="1" i="1" dirty="0">
              <a:solidFill>
                <a:srgbClr val="000000"/>
              </a:solidFill>
            </a:endParaRPr>
          </a:p>
          <a:p>
            <a:pPr algn="ctr"/>
            <a:r>
              <a:rPr lang="en-US" sz="2400" dirty="0">
                <a:solidFill>
                  <a:srgbClr val="000000"/>
                </a:solidFill>
              </a:rPr>
              <a:t>Psalm 9:9-10</a:t>
            </a:r>
            <a:endParaRPr lang="en-US" sz="2400" dirty="0">
              <a:solidFill>
                <a:schemeClr val="accent3">
                  <a:lumMod val="50000"/>
                </a:schemeClr>
              </a:solidFill>
            </a:endParaRPr>
          </a:p>
        </p:txBody>
      </p:sp>
      <p:sp>
        <p:nvSpPr>
          <p:cNvPr id="4" name="Rounded Rectangle 2">
            <a:extLst>
              <a:ext uri="{FF2B5EF4-FFF2-40B4-BE49-F238E27FC236}">
                <a16:creationId xmlns:a16="http://schemas.microsoft.com/office/drawing/2014/main" id="{1BE0CBA0-A2F3-A975-4AFB-43F6EF3689F3}"/>
              </a:ext>
            </a:extLst>
          </p:cNvPr>
          <p:cNvSpPr/>
          <p:nvPr/>
        </p:nvSpPr>
        <p:spPr>
          <a:xfrm>
            <a:off x="1371600" y="0"/>
            <a:ext cx="8229600" cy="114300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solidFill>
                  <a:schemeClr val="tx2">
                    <a:lumMod val="75000"/>
                  </a:schemeClr>
                </a:solidFill>
              </a:rPr>
              <a:t>Cooperate with Inevitable Conditions</a:t>
            </a:r>
          </a:p>
        </p:txBody>
      </p:sp>
    </p:spTree>
    <p:extLst>
      <p:ext uri="{BB962C8B-B14F-4D97-AF65-F5344CB8AC3E}">
        <p14:creationId xmlns:p14="http://schemas.microsoft.com/office/powerpoint/2010/main" val="413168564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Helping Others Through Discouragement - CPC Resources">
            <a:extLst>
              <a:ext uri="{FF2B5EF4-FFF2-40B4-BE49-F238E27FC236}">
                <a16:creationId xmlns:a16="http://schemas.microsoft.com/office/drawing/2014/main" id="{788BBDB2-F85F-C665-7CA6-E9401653945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09728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Rounded Rectangle 7">
            <a:extLst>
              <a:ext uri="{FF2B5EF4-FFF2-40B4-BE49-F238E27FC236}">
                <a16:creationId xmlns:a16="http://schemas.microsoft.com/office/drawing/2014/main" id="{9F0971C4-184A-3272-1913-7345C02D4A91}"/>
              </a:ext>
            </a:extLst>
          </p:cNvPr>
          <p:cNvSpPr/>
          <p:nvPr/>
        </p:nvSpPr>
        <p:spPr>
          <a:xfrm>
            <a:off x="5036233" y="2575560"/>
            <a:ext cx="5008099" cy="205740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solidFill>
                  <a:srgbClr val="C00000"/>
                </a:solidFill>
              </a:rPr>
              <a:t>Comfort Others Who Have Complaints</a:t>
            </a:r>
          </a:p>
        </p:txBody>
      </p:sp>
    </p:spTree>
    <p:extLst>
      <p:ext uri="{BB962C8B-B14F-4D97-AF65-F5344CB8AC3E}">
        <p14:creationId xmlns:p14="http://schemas.microsoft.com/office/powerpoint/2010/main" val="279084230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tx1">
            <a:lumMod val="75000"/>
            <a:lumOff val="25000"/>
          </a:schemeClr>
        </a:solid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18BD653D-0849-570C-80DF-367EA2C2DE6E}"/>
              </a:ext>
            </a:extLst>
          </p:cNvPr>
          <p:cNvSpPr txBox="1"/>
          <p:nvPr/>
        </p:nvSpPr>
        <p:spPr>
          <a:xfrm>
            <a:off x="1005840" y="2243204"/>
            <a:ext cx="8961120" cy="3693319"/>
          </a:xfrm>
          <a:prstGeom prst="rect">
            <a:avLst/>
          </a:prstGeom>
          <a:noFill/>
        </p:spPr>
        <p:txBody>
          <a:bodyPr wrap="square">
            <a:spAutoFit/>
          </a:bodyPr>
          <a:lstStyle/>
          <a:p>
            <a:pPr algn="ctr"/>
            <a:r>
              <a:rPr lang="en-US" sz="3200" b="1" i="1" dirty="0">
                <a:solidFill>
                  <a:schemeClr val="bg1"/>
                </a:solidFill>
                <a:effectLst/>
              </a:rPr>
              <a:t>“Blessed be the God and Father of our Lord Jesus Christ, the Father of mercies and God of all comfort, who comforts us in all our tribulation, that we may be able to comfort those who are in any trouble, with the comfort with which we ourselves are comforted by God.”</a:t>
            </a:r>
          </a:p>
          <a:p>
            <a:pPr algn="ctr"/>
            <a:endParaRPr lang="en-US" b="1" i="1" dirty="0">
              <a:solidFill>
                <a:schemeClr val="bg1"/>
              </a:solidFill>
            </a:endParaRPr>
          </a:p>
          <a:p>
            <a:pPr algn="ctr"/>
            <a:r>
              <a:rPr lang="en-US" sz="2400" dirty="0">
                <a:solidFill>
                  <a:schemeClr val="bg1"/>
                </a:solidFill>
              </a:rPr>
              <a:t>2 Corinthians 1:3-4</a:t>
            </a:r>
          </a:p>
        </p:txBody>
      </p:sp>
      <p:sp>
        <p:nvSpPr>
          <p:cNvPr id="3" name="Rounded Rectangle 7">
            <a:extLst>
              <a:ext uri="{FF2B5EF4-FFF2-40B4-BE49-F238E27FC236}">
                <a16:creationId xmlns:a16="http://schemas.microsoft.com/office/drawing/2014/main" id="{172C2CFC-168B-1249-FD1B-105F48B98459}"/>
              </a:ext>
            </a:extLst>
          </p:cNvPr>
          <p:cNvSpPr/>
          <p:nvPr/>
        </p:nvSpPr>
        <p:spPr>
          <a:xfrm>
            <a:off x="168813" y="34576"/>
            <a:ext cx="10578904" cy="1245584"/>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solidFill>
                  <a:srgbClr val="C00000"/>
                </a:solidFill>
              </a:rPr>
              <a:t>Comfort Others Who Have Complaints</a:t>
            </a:r>
          </a:p>
        </p:txBody>
      </p:sp>
    </p:spTree>
    <p:extLst>
      <p:ext uri="{BB962C8B-B14F-4D97-AF65-F5344CB8AC3E}">
        <p14:creationId xmlns:p14="http://schemas.microsoft.com/office/powerpoint/2010/main" val="403890984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tx1">
            <a:lumMod val="75000"/>
            <a:lumOff val="25000"/>
          </a:schemeClr>
        </a:solidFill>
        <a:effectLst/>
      </p:bgPr>
    </p:bg>
    <p:spTree>
      <p:nvGrpSpPr>
        <p:cNvPr id="1" name=""/>
        <p:cNvGrpSpPr/>
        <p:nvPr/>
      </p:nvGrpSpPr>
      <p:grpSpPr>
        <a:xfrm>
          <a:off x="0" y="0"/>
          <a:ext cx="0" cy="0"/>
          <a:chOff x="0" y="0"/>
          <a:chExt cx="0" cy="0"/>
        </a:xfrm>
      </p:grpSpPr>
      <p:sp>
        <p:nvSpPr>
          <p:cNvPr id="3" name="Rounded Rectangle 7">
            <a:extLst>
              <a:ext uri="{FF2B5EF4-FFF2-40B4-BE49-F238E27FC236}">
                <a16:creationId xmlns:a16="http://schemas.microsoft.com/office/drawing/2014/main" id="{172C2CFC-168B-1249-FD1B-105F48B98459}"/>
              </a:ext>
            </a:extLst>
          </p:cNvPr>
          <p:cNvSpPr/>
          <p:nvPr/>
        </p:nvSpPr>
        <p:spPr>
          <a:xfrm>
            <a:off x="168813" y="34576"/>
            <a:ext cx="10578904" cy="1245584"/>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solidFill>
                  <a:srgbClr val="C00000"/>
                </a:solidFill>
              </a:rPr>
              <a:t>Comfort Others Who Have Complaints</a:t>
            </a:r>
          </a:p>
        </p:txBody>
      </p:sp>
      <p:sp>
        <p:nvSpPr>
          <p:cNvPr id="4" name="TextBox 3">
            <a:extLst>
              <a:ext uri="{FF2B5EF4-FFF2-40B4-BE49-F238E27FC236}">
                <a16:creationId xmlns:a16="http://schemas.microsoft.com/office/drawing/2014/main" id="{E62A2019-5C85-D787-D259-F58B5FD0BBFD}"/>
              </a:ext>
            </a:extLst>
          </p:cNvPr>
          <p:cNvSpPr txBox="1"/>
          <p:nvPr/>
        </p:nvSpPr>
        <p:spPr>
          <a:xfrm>
            <a:off x="900332" y="2637099"/>
            <a:ext cx="9172135" cy="1723549"/>
          </a:xfrm>
          <a:prstGeom prst="rect">
            <a:avLst/>
          </a:prstGeom>
          <a:noFill/>
        </p:spPr>
        <p:txBody>
          <a:bodyPr wrap="square">
            <a:spAutoFit/>
          </a:bodyPr>
          <a:lstStyle/>
          <a:p>
            <a:pPr algn="ctr"/>
            <a:r>
              <a:rPr lang="en-US" sz="3200" b="1" i="1" dirty="0">
                <a:solidFill>
                  <a:schemeClr val="bg1"/>
                </a:solidFill>
                <a:effectLst/>
              </a:rPr>
              <a:t>“Not that I speak in regard to need, for I have learned in whatever state I am, to be content:”</a:t>
            </a:r>
          </a:p>
          <a:p>
            <a:pPr algn="ctr"/>
            <a:endParaRPr lang="en-US" b="1" i="1" dirty="0">
              <a:solidFill>
                <a:schemeClr val="bg1"/>
              </a:solidFill>
            </a:endParaRPr>
          </a:p>
          <a:p>
            <a:pPr algn="ctr"/>
            <a:r>
              <a:rPr lang="en-US" sz="2400" dirty="0">
                <a:solidFill>
                  <a:schemeClr val="bg1"/>
                </a:solidFill>
              </a:rPr>
              <a:t>Philippians 4:11</a:t>
            </a:r>
          </a:p>
        </p:txBody>
      </p:sp>
    </p:spTree>
    <p:extLst>
      <p:ext uri="{BB962C8B-B14F-4D97-AF65-F5344CB8AC3E}">
        <p14:creationId xmlns:p14="http://schemas.microsoft.com/office/powerpoint/2010/main" val="271853902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34D67CBB-81AE-DB07-E2D1-715BC7F1FA0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194"/>
            <a:ext cx="10972800" cy="6855805"/>
          </a:xfrm>
          <a:prstGeom prst="rect">
            <a:avLst/>
          </a:prstGeom>
        </p:spPr>
      </p:pic>
      <p:sp>
        <p:nvSpPr>
          <p:cNvPr id="4" name="Rounded Rectangle 2">
            <a:extLst>
              <a:ext uri="{FF2B5EF4-FFF2-40B4-BE49-F238E27FC236}">
                <a16:creationId xmlns:a16="http://schemas.microsoft.com/office/drawing/2014/main" id="{43685461-E1AF-2DFE-884A-8AA214C35542}"/>
              </a:ext>
            </a:extLst>
          </p:cNvPr>
          <p:cNvSpPr/>
          <p:nvPr/>
        </p:nvSpPr>
        <p:spPr>
          <a:xfrm>
            <a:off x="2628900" y="2505222"/>
            <a:ext cx="5715000" cy="1616612"/>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solidFill>
                  <a:schemeClr val="accent5">
                    <a:lumMod val="75000"/>
                  </a:schemeClr>
                </a:solidFill>
              </a:rPr>
              <a:t>Trust God with                 All Your Concerns</a:t>
            </a:r>
          </a:p>
        </p:txBody>
      </p:sp>
    </p:spTree>
    <p:extLst>
      <p:ext uri="{BB962C8B-B14F-4D97-AF65-F5344CB8AC3E}">
        <p14:creationId xmlns:p14="http://schemas.microsoft.com/office/powerpoint/2010/main" val="224034207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http://cdn.timelesstime.co.uk/wp-content/media/2011/07/Primamry-Sources-of-Stress.png">
            <a:extLst>
              <a:ext uri="{FF2B5EF4-FFF2-40B4-BE49-F238E27FC236}">
                <a16:creationId xmlns:a16="http://schemas.microsoft.com/office/drawing/2014/main" id="{76C0AE21-2EF4-309B-7A11-1AE89AFE9826}"/>
              </a:ext>
            </a:extLst>
          </p:cNvPr>
          <p:cNvPicPr>
            <a:picLocks noChangeAspect="1" noChangeArrowheads="1"/>
          </p:cNvPicPr>
          <p:nvPr/>
        </p:nvPicPr>
        <p:blipFill>
          <a:blip r:embed="rId2" cstate="print"/>
          <a:srcRect/>
          <a:stretch>
            <a:fillRect/>
          </a:stretch>
        </p:blipFill>
        <p:spPr bwMode="auto">
          <a:xfrm>
            <a:off x="1804767" y="393738"/>
            <a:ext cx="7944143" cy="6070524"/>
          </a:xfrm>
          <a:prstGeom prst="rect">
            <a:avLst/>
          </a:prstGeom>
          <a:noFill/>
        </p:spPr>
      </p:pic>
    </p:spTree>
    <p:extLst>
      <p:ext uri="{BB962C8B-B14F-4D97-AF65-F5344CB8AC3E}">
        <p14:creationId xmlns:p14="http://schemas.microsoft.com/office/powerpoint/2010/main" val="77640102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34D67CBB-81AE-DB07-E2D1-715BC7F1FA0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194"/>
            <a:ext cx="10972800" cy="6855805"/>
          </a:xfrm>
          <a:prstGeom prst="rect">
            <a:avLst/>
          </a:prstGeom>
        </p:spPr>
      </p:pic>
      <p:sp>
        <p:nvSpPr>
          <p:cNvPr id="4" name="Rounded Rectangle 2">
            <a:extLst>
              <a:ext uri="{FF2B5EF4-FFF2-40B4-BE49-F238E27FC236}">
                <a16:creationId xmlns:a16="http://schemas.microsoft.com/office/drawing/2014/main" id="{43685461-E1AF-2DFE-884A-8AA214C35542}"/>
              </a:ext>
            </a:extLst>
          </p:cNvPr>
          <p:cNvSpPr/>
          <p:nvPr/>
        </p:nvSpPr>
        <p:spPr>
          <a:xfrm>
            <a:off x="2628900" y="2505222"/>
            <a:ext cx="5715000" cy="1616612"/>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u="sng" dirty="0">
                <a:solidFill>
                  <a:schemeClr val="accent5">
                    <a:lumMod val="50000"/>
                  </a:schemeClr>
                </a:solidFill>
              </a:rPr>
              <a:t>Constantly</a:t>
            </a:r>
            <a:r>
              <a:rPr lang="en-US" sz="4000" b="1" dirty="0">
                <a:solidFill>
                  <a:schemeClr val="accent5">
                    <a:lumMod val="75000"/>
                  </a:schemeClr>
                </a:solidFill>
              </a:rPr>
              <a:t> Trust God with All Your Concerns</a:t>
            </a:r>
          </a:p>
        </p:txBody>
      </p:sp>
    </p:spTree>
    <p:extLst>
      <p:ext uri="{BB962C8B-B14F-4D97-AF65-F5344CB8AC3E}">
        <p14:creationId xmlns:p14="http://schemas.microsoft.com/office/powerpoint/2010/main" val="275486350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348F74A4-CA98-5CE5-2F70-256E2574995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0277"/>
            <a:ext cx="10972800" cy="6887317"/>
          </a:xfrm>
          <a:prstGeom prst="rect">
            <a:avLst/>
          </a:prstGeom>
        </p:spPr>
      </p:pic>
      <p:sp>
        <p:nvSpPr>
          <p:cNvPr id="4" name="Rounded Rectangle 2">
            <a:extLst>
              <a:ext uri="{FF2B5EF4-FFF2-40B4-BE49-F238E27FC236}">
                <a16:creationId xmlns:a16="http://schemas.microsoft.com/office/drawing/2014/main" id="{C2EDA6A7-0D65-0F10-65E6-AA57DCEEDEA5}"/>
              </a:ext>
            </a:extLst>
          </p:cNvPr>
          <p:cNvSpPr/>
          <p:nvPr/>
        </p:nvSpPr>
        <p:spPr>
          <a:xfrm>
            <a:off x="365760" y="127782"/>
            <a:ext cx="10227211" cy="885092"/>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solidFill>
                  <a:schemeClr val="accent5">
                    <a:lumMod val="75000"/>
                  </a:schemeClr>
                </a:solidFill>
              </a:rPr>
              <a:t>Constantly Trust God with All Concerns</a:t>
            </a:r>
          </a:p>
        </p:txBody>
      </p:sp>
      <p:sp>
        <p:nvSpPr>
          <p:cNvPr id="6" name="TextBox 5">
            <a:extLst>
              <a:ext uri="{FF2B5EF4-FFF2-40B4-BE49-F238E27FC236}">
                <a16:creationId xmlns:a16="http://schemas.microsoft.com/office/drawing/2014/main" id="{CCB7CCCD-51E4-D2EF-7316-F65923E31610}"/>
              </a:ext>
            </a:extLst>
          </p:cNvPr>
          <p:cNvSpPr txBox="1"/>
          <p:nvPr/>
        </p:nvSpPr>
        <p:spPr>
          <a:xfrm>
            <a:off x="534572" y="3030994"/>
            <a:ext cx="9945858" cy="2215991"/>
          </a:xfrm>
          <a:prstGeom prst="rect">
            <a:avLst/>
          </a:prstGeom>
          <a:noFill/>
        </p:spPr>
        <p:txBody>
          <a:bodyPr wrap="square">
            <a:spAutoFit/>
          </a:bodyPr>
          <a:lstStyle/>
          <a:p>
            <a:pPr algn="ctr"/>
            <a:r>
              <a:rPr lang="en-US" sz="3200" b="1" i="1" dirty="0">
                <a:solidFill>
                  <a:srgbClr val="000000"/>
                </a:solidFill>
                <a:effectLst/>
              </a:rPr>
              <a:t>“Trust in Him at all times, you people;</a:t>
            </a:r>
          </a:p>
          <a:p>
            <a:pPr algn="ctr"/>
            <a:r>
              <a:rPr lang="en-US" sz="3200" b="1" i="1" dirty="0">
                <a:solidFill>
                  <a:srgbClr val="000000"/>
                </a:solidFill>
                <a:effectLst/>
              </a:rPr>
              <a:t>Pour out your heart before Him;</a:t>
            </a:r>
          </a:p>
          <a:p>
            <a:pPr algn="ctr"/>
            <a:r>
              <a:rPr lang="en-US" sz="3200" b="1" i="1" dirty="0">
                <a:solidFill>
                  <a:srgbClr val="000000"/>
                </a:solidFill>
                <a:effectLst/>
              </a:rPr>
              <a:t>God is a refuge for us.”</a:t>
            </a:r>
          </a:p>
          <a:p>
            <a:pPr algn="ctr"/>
            <a:endParaRPr lang="en-US" b="1" i="1" dirty="0">
              <a:solidFill>
                <a:srgbClr val="000000"/>
              </a:solidFill>
            </a:endParaRPr>
          </a:p>
          <a:p>
            <a:pPr algn="ctr"/>
            <a:r>
              <a:rPr lang="en-US" sz="2400" dirty="0">
                <a:solidFill>
                  <a:srgbClr val="000000"/>
                </a:solidFill>
              </a:rPr>
              <a:t>Psalm 62:8</a:t>
            </a:r>
            <a:endParaRPr lang="en-US" sz="2400" dirty="0">
              <a:solidFill>
                <a:schemeClr val="accent3">
                  <a:lumMod val="50000"/>
                </a:schemeClr>
              </a:solidFill>
            </a:endParaRPr>
          </a:p>
        </p:txBody>
      </p:sp>
    </p:spTree>
    <p:extLst>
      <p:ext uri="{BB962C8B-B14F-4D97-AF65-F5344CB8AC3E}">
        <p14:creationId xmlns:p14="http://schemas.microsoft.com/office/powerpoint/2010/main" val="242541836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348F74A4-CA98-5CE5-2F70-256E2574995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0277"/>
            <a:ext cx="10972800" cy="6887317"/>
          </a:xfrm>
          <a:prstGeom prst="rect">
            <a:avLst/>
          </a:prstGeom>
        </p:spPr>
      </p:pic>
      <p:sp>
        <p:nvSpPr>
          <p:cNvPr id="4" name="Rounded Rectangle 2">
            <a:extLst>
              <a:ext uri="{FF2B5EF4-FFF2-40B4-BE49-F238E27FC236}">
                <a16:creationId xmlns:a16="http://schemas.microsoft.com/office/drawing/2014/main" id="{C2EDA6A7-0D65-0F10-65E6-AA57DCEEDEA5}"/>
              </a:ext>
            </a:extLst>
          </p:cNvPr>
          <p:cNvSpPr/>
          <p:nvPr/>
        </p:nvSpPr>
        <p:spPr>
          <a:xfrm>
            <a:off x="365760" y="127782"/>
            <a:ext cx="10227211" cy="885092"/>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solidFill>
                  <a:schemeClr val="accent5">
                    <a:lumMod val="75000"/>
                  </a:schemeClr>
                </a:solidFill>
              </a:rPr>
              <a:t>Constantly Trust God with All Concerns</a:t>
            </a:r>
          </a:p>
        </p:txBody>
      </p:sp>
      <p:sp>
        <p:nvSpPr>
          <p:cNvPr id="5" name="TextBox 4">
            <a:extLst>
              <a:ext uri="{FF2B5EF4-FFF2-40B4-BE49-F238E27FC236}">
                <a16:creationId xmlns:a16="http://schemas.microsoft.com/office/drawing/2014/main" id="{155BB6BF-19EE-588B-6309-E9D75B204AD1}"/>
              </a:ext>
            </a:extLst>
          </p:cNvPr>
          <p:cNvSpPr txBox="1"/>
          <p:nvPr/>
        </p:nvSpPr>
        <p:spPr>
          <a:xfrm>
            <a:off x="506436" y="2585740"/>
            <a:ext cx="9945858" cy="2708434"/>
          </a:xfrm>
          <a:prstGeom prst="rect">
            <a:avLst/>
          </a:prstGeom>
          <a:noFill/>
        </p:spPr>
        <p:txBody>
          <a:bodyPr wrap="square">
            <a:spAutoFit/>
          </a:bodyPr>
          <a:lstStyle/>
          <a:p>
            <a:pPr algn="ctr"/>
            <a:r>
              <a:rPr lang="en-US" sz="3200" b="1" i="1" dirty="0">
                <a:solidFill>
                  <a:srgbClr val="000000"/>
                </a:solidFill>
                <a:effectLst/>
              </a:rPr>
              <a:t>“And He said to me, “My grace is sufficient for you, for My strength is made perfect in weakness.” Therefore most gladly I will rather boast in my infirmities, that the power of Christ may rest upon me.”</a:t>
            </a:r>
          </a:p>
          <a:p>
            <a:pPr algn="ctr"/>
            <a:endParaRPr lang="en-US" b="1" i="1" dirty="0">
              <a:solidFill>
                <a:srgbClr val="000000"/>
              </a:solidFill>
            </a:endParaRPr>
          </a:p>
          <a:p>
            <a:pPr algn="ctr"/>
            <a:r>
              <a:rPr lang="en-US" sz="2400" dirty="0">
                <a:solidFill>
                  <a:srgbClr val="000000"/>
                </a:solidFill>
              </a:rPr>
              <a:t>2 Corinthians 12:9</a:t>
            </a:r>
            <a:endParaRPr lang="en-US" sz="2400" dirty="0">
              <a:solidFill>
                <a:schemeClr val="accent3">
                  <a:lumMod val="50000"/>
                </a:schemeClr>
              </a:solidFill>
            </a:endParaRPr>
          </a:p>
        </p:txBody>
      </p:sp>
    </p:spTree>
    <p:extLst>
      <p:ext uri="{BB962C8B-B14F-4D97-AF65-F5344CB8AC3E}">
        <p14:creationId xmlns:p14="http://schemas.microsoft.com/office/powerpoint/2010/main" val="378123369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348F74A4-CA98-5CE5-2F70-256E2574995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0277"/>
            <a:ext cx="10972800" cy="6887317"/>
          </a:xfrm>
          <a:prstGeom prst="rect">
            <a:avLst/>
          </a:prstGeom>
        </p:spPr>
      </p:pic>
      <p:sp>
        <p:nvSpPr>
          <p:cNvPr id="4" name="Rounded Rectangle 2">
            <a:extLst>
              <a:ext uri="{FF2B5EF4-FFF2-40B4-BE49-F238E27FC236}">
                <a16:creationId xmlns:a16="http://schemas.microsoft.com/office/drawing/2014/main" id="{C2EDA6A7-0D65-0F10-65E6-AA57DCEEDEA5}"/>
              </a:ext>
            </a:extLst>
          </p:cNvPr>
          <p:cNvSpPr/>
          <p:nvPr/>
        </p:nvSpPr>
        <p:spPr>
          <a:xfrm>
            <a:off x="365760" y="127782"/>
            <a:ext cx="10227211" cy="885092"/>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solidFill>
                  <a:schemeClr val="accent5">
                    <a:lumMod val="75000"/>
                  </a:schemeClr>
                </a:solidFill>
              </a:rPr>
              <a:t>Constantly Trust God with All Concerns</a:t>
            </a:r>
          </a:p>
        </p:txBody>
      </p:sp>
      <p:sp>
        <p:nvSpPr>
          <p:cNvPr id="2" name="TextBox 1">
            <a:extLst>
              <a:ext uri="{FF2B5EF4-FFF2-40B4-BE49-F238E27FC236}">
                <a16:creationId xmlns:a16="http://schemas.microsoft.com/office/drawing/2014/main" id="{0FF38337-A3CE-7E36-6A4B-D35EFDCC2099}"/>
              </a:ext>
            </a:extLst>
          </p:cNvPr>
          <p:cNvSpPr txBox="1"/>
          <p:nvPr/>
        </p:nvSpPr>
        <p:spPr>
          <a:xfrm>
            <a:off x="534572" y="3030994"/>
            <a:ext cx="9945858" cy="2708434"/>
          </a:xfrm>
          <a:prstGeom prst="rect">
            <a:avLst/>
          </a:prstGeom>
          <a:noFill/>
        </p:spPr>
        <p:txBody>
          <a:bodyPr wrap="square">
            <a:spAutoFit/>
          </a:bodyPr>
          <a:lstStyle/>
          <a:p>
            <a:pPr algn="ctr"/>
            <a:r>
              <a:rPr lang="en-US" sz="3200" b="1" i="1" dirty="0">
                <a:solidFill>
                  <a:srgbClr val="000000"/>
                </a:solidFill>
                <a:effectLst/>
              </a:rPr>
              <a:t>“Trust in the Lord with all your heart,</a:t>
            </a:r>
          </a:p>
          <a:p>
            <a:pPr algn="ctr"/>
            <a:r>
              <a:rPr lang="en-US" sz="3200" b="1" i="1" dirty="0">
                <a:solidFill>
                  <a:srgbClr val="000000"/>
                </a:solidFill>
                <a:effectLst/>
              </a:rPr>
              <a:t>And lean not on your own understanding;</a:t>
            </a:r>
          </a:p>
          <a:p>
            <a:pPr algn="ctr"/>
            <a:r>
              <a:rPr lang="en-US" sz="3200" b="1" i="1" dirty="0">
                <a:solidFill>
                  <a:srgbClr val="000000"/>
                </a:solidFill>
                <a:effectLst/>
              </a:rPr>
              <a:t>In all your ways acknowledge Him,</a:t>
            </a:r>
          </a:p>
          <a:p>
            <a:pPr algn="ctr"/>
            <a:r>
              <a:rPr lang="en-US" sz="3200" b="1" i="1" dirty="0">
                <a:solidFill>
                  <a:srgbClr val="000000"/>
                </a:solidFill>
                <a:effectLst/>
              </a:rPr>
              <a:t>And He shall direct your paths.”</a:t>
            </a:r>
          </a:p>
          <a:p>
            <a:pPr algn="ctr"/>
            <a:endParaRPr lang="en-US" b="1" i="1" dirty="0">
              <a:solidFill>
                <a:srgbClr val="000000"/>
              </a:solidFill>
            </a:endParaRPr>
          </a:p>
          <a:p>
            <a:pPr algn="ctr"/>
            <a:r>
              <a:rPr lang="en-US" sz="2400" dirty="0">
                <a:solidFill>
                  <a:srgbClr val="000000"/>
                </a:solidFill>
              </a:rPr>
              <a:t>Proverbs 3:5-6</a:t>
            </a:r>
            <a:endParaRPr lang="en-US" sz="2400" dirty="0">
              <a:solidFill>
                <a:schemeClr val="accent3">
                  <a:lumMod val="50000"/>
                </a:schemeClr>
              </a:solidFill>
            </a:endParaRPr>
          </a:p>
        </p:txBody>
      </p:sp>
    </p:spTree>
    <p:extLst>
      <p:ext uri="{BB962C8B-B14F-4D97-AF65-F5344CB8AC3E}">
        <p14:creationId xmlns:p14="http://schemas.microsoft.com/office/powerpoint/2010/main" val="103386591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348F74A4-CA98-5CE5-2F70-256E2574995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0277"/>
            <a:ext cx="10972800" cy="6887317"/>
          </a:xfrm>
          <a:prstGeom prst="rect">
            <a:avLst/>
          </a:prstGeom>
        </p:spPr>
      </p:pic>
      <p:sp>
        <p:nvSpPr>
          <p:cNvPr id="4" name="Rounded Rectangle 2">
            <a:extLst>
              <a:ext uri="{FF2B5EF4-FFF2-40B4-BE49-F238E27FC236}">
                <a16:creationId xmlns:a16="http://schemas.microsoft.com/office/drawing/2014/main" id="{C2EDA6A7-0D65-0F10-65E6-AA57DCEEDEA5}"/>
              </a:ext>
            </a:extLst>
          </p:cNvPr>
          <p:cNvSpPr/>
          <p:nvPr/>
        </p:nvSpPr>
        <p:spPr>
          <a:xfrm>
            <a:off x="365760" y="127782"/>
            <a:ext cx="10227211" cy="885092"/>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solidFill>
                  <a:schemeClr val="accent5">
                    <a:lumMod val="75000"/>
                  </a:schemeClr>
                </a:solidFill>
              </a:rPr>
              <a:t>Constantly Trust God with All Concerns</a:t>
            </a:r>
          </a:p>
        </p:txBody>
      </p:sp>
      <p:sp>
        <p:nvSpPr>
          <p:cNvPr id="5" name="TextBox 4">
            <a:extLst>
              <a:ext uri="{FF2B5EF4-FFF2-40B4-BE49-F238E27FC236}">
                <a16:creationId xmlns:a16="http://schemas.microsoft.com/office/drawing/2014/main" id="{54B89411-52F5-210C-2BE8-4A9A66B34A48}"/>
              </a:ext>
            </a:extLst>
          </p:cNvPr>
          <p:cNvSpPr txBox="1"/>
          <p:nvPr/>
        </p:nvSpPr>
        <p:spPr>
          <a:xfrm>
            <a:off x="534572" y="3030994"/>
            <a:ext cx="9945858" cy="2708434"/>
          </a:xfrm>
          <a:prstGeom prst="rect">
            <a:avLst/>
          </a:prstGeom>
          <a:noFill/>
        </p:spPr>
        <p:txBody>
          <a:bodyPr wrap="square">
            <a:spAutoFit/>
          </a:bodyPr>
          <a:lstStyle/>
          <a:p>
            <a:pPr algn="ctr"/>
            <a:r>
              <a:rPr lang="en-US" sz="3200" b="1" i="1" dirty="0">
                <a:solidFill>
                  <a:srgbClr val="000000"/>
                </a:solidFill>
                <a:effectLst/>
              </a:rPr>
              <a:t>“And do not present your members as instruments of unrighteousness to sin, but present yourselves to God as being alive from the dead, and your members as instruments of righteousness to God.”</a:t>
            </a:r>
          </a:p>
          <a:p>
            <a:pPr algn="ctr"/>
            <a:endParaRPr lang="en-US" b="1" i="1" dirty="0">
              <a:solidFill>
                <a:srgbClr val="000000"/>
              </a:solidFill>
            </a:endParaRPr>
          </a:p>
          <a:p>
            <a:pPr algn="ctr"/>
            <a:r>
              <a:rPr lang="en-US" sz="2400" dirty="0">
                <a:solidFill>
                  <a:srgbClr val="000000"/>
                </a:solidFill>
              </a:rPr>
              <a:t>Romans 6:13</a:t>
            </a:r>
            <a:endParaRPr lang="en-US" sz="2400" dirty="0">
              <a:solidFill>
                <a:schemeClr val="accent3">
                  <a:lumMod val="50000"/>
                </a:schemeClr>
              </a:solidFill>
            </a:endParaRPr>
          </a:p>
        </p:txBody>
      </p:sp>
    </p:spTree>
    <p:extLst>
      <p:ext uri="{BB962C8B-B14F-4D97-AF65-F5344CB8AC3E}">
        <p14:creationId xmlns:p14="http://schemas.microsoft.com/office/powerpoint/2010/main" val="228180999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http://tranquilityisyours.com/images/ebook-word-stress.JPG">
            <a:extLst>
              <a:ext uri="{FF2B5EF4-FFF2-40B4-BE49-F238E27FC236}">
                <a16:creationId xmlns:a16="http://schemas.microsoft.com/office/drawing/2014/main" id="{350F5248-62D1-480E-7881-D59AFEDBF6C3}"/>
              </a:ext>
            </a:extLst>
          </p:cNvPr>
          <p:cNvPicPr>
            <a:picLocks noChangeAspect="1" noChangeArrowheads="1"/>
          </p:cNvPicPr>
          <p:nvPr/>
        </p:nvPicPr>
        <p:blipFill>
          <a:blip r:embed="rId2" cstate="print"/>
          <a:srcRect/>
          <a:stretch>
            <a:fillRect/>
          </a:stretch>
        </p:blipFill>
        <p:spPr bwMode="auto">
          <a:xfrm>
            <a:off x="-1" y="1111348"/>
            <a:ext cx="10972801" cy="5746652"/>
          </a:xfrm>
          <a:prstGeom prst="rect">
            <a:avLst/>
          </a:prstGeom>
          <a:noFill/>
        </p:spPr>
      </p:pic>
      <p:sp>
        <p:nvSpPr>
          <p:cNvPr id="3" name="Title 2">
            <a:extLst>
              <a:ext uri="{FF2B5EF4-FFF2-40B4-BE49-F238E27FC236}">
                <a16:creationId xmlns:a16="http://schemas.microsoft.com/office/drawing/2014/main" id="{BD2B9765-A165-71EF-5607-B72BB4295D74}"/>
              </a:ext>
            </a:extLst>
          </p:cNvPr>
          <p:cNvSpPr>
            <a:spLocks noGrp="1"/>
          </p:cNvSpPr>
          <p:nvPr>
            <p:ph type="title"/>
          </p:nvPr>
        </p:nvSpPr>
        <p:spPr>
          <a:xfrm>
            <a:off x="218048" y="0"/>
            <a:ext cx="10536702" cy="1913840"/>
          </a:xfrm>
        </p:spPr>
        <p:txBody>
          <a:bodyPr>
            <a:noAutofit/>
          </a:bodyPr>
          <a:lstStyle/>
          <a:p>
            <a:pPr algn="ctr"/>
            <a:r>
              <a:rPr lang="en-US" sz="6600" dirty="0">
                <a:solidFill>
                  <a:srgbClr val="FF0000"/>
                </a:solidFill>
                <a:effectLst>
                  <a:outerShdw blurRad="38100" dist="38100" dir="2700000" algn="tl">
                    <a:srgbClr val="000000">
                      <a:alpha val="43137"/>
                    </a:srgbClr>
                  </a:outerShdw>
                </a:effectLst>
                <a:latin typeface="Arial Black" panose="020B0A04020102020204" pitchFamily="34" charset="0"/>
              </a:rPr>
              <a:t>HOW TO DEAL WITH</a:t>
            </a:r>
          </a:p>
        </p:txBody>
      </p:sp>
    </p:spTree>
    <p:extLst>
      <p:ext uri="{BB962C8B-B14F-4D97-AF65-F5344CB8AC3E}">
        <p14:creationId xmlns:p14="http://schemas.microsoft.com/office/powerpoint/2010/main" val="214713496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29107951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The PDPA on X: &quot;Main Causes of Stress There are many different things in  life that can cause stress. Some of the main causes of stress include work,  finances, relationships, life changes,">
            <a:extLst>
              <a:ext uri="{FF2B5EF4-FFF2-40B4-BE49-F238E27FC236}">
                <a16:creationId xmlns:a16="http://schemas.microsoft.com/office/drawing/2014/main" id="{722EACDA-718E-1BF6-6044-A67BC26466F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0551"/>
            <a:ext cx="10972800" cy="68685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2540048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2" name="Picture 2" descr="https://sailejakalekar.files.wordpress.com/2012/04/sources-of-stress.png"/>
          <p:cNvPicPr>
            <a:picLocks noChangeAspect="1" noChangeArrowheads="1"/>
          </p:cNvPicPr>
          <p:nvPr/>
        </p:nvPicPr>
        <p:blipFill>
          <a:blip r:embed="rId2" cstate="print"/>
          <a:srcRect/>
          <a:stretch>
            <a:fillRect/>
          </a:stretch>
        </p:blipFill>
        <p:spPr bwMode="auto">
          <a:xfrm>
            <a:off x="713044" y="436099"/>
            <a:ext cx="9612642" cy="6189380"/>
          </a:xfrm>
          <a:prstGeom prst="rect">
            <a:avLst/>
          </a:prstGeom>
          <a:noFill/>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s://d3ui957tjb5bqd.cloudfront.net/uploads/2013/04/sources-of-stress.jpg"/>
          <p:cNvPicPr>
            <a:picLocks noChangeAspect="1" noChangeArrowheads="1"/>
          </p:cNvPicPr>
          <p:nvPr/>
        </p:nvPicPr>
        <p:blipFill>
          <a:blip r:embed="rId2" cstate="print"/>
          <a:srcRect/>
          <a:stretch>
            <a:fillRect/>
          </a:stretch>
        </p:blipFill>
        <p:spPr bwMode="auto">
          <a:xfrm>
            <a:off x="253218" y="28838"/>
            <a:ext cx="10424160" cy="6833618"/>
          </a:xfrm>
          <a:prstGeom prst="rect">
            <a:avLst/>
          </a:prstGeom>
          <a:noFill/>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6" name="Picture 2" descr="http://undercdn.under30media.netdna-cdn.com/wp-content/uploads/2013/09/stress-workplace-top-reasons1.jpg"/>
          <p:cNvPicPr>
            <a:picLocks noChangeAspect="1" noChangeArrowheads="1"/>
          </p:cNvPicPr>
          <p:nvPr/>
        </p:nvPicPr>
        <p:blipFill>
          <a:blip r:embed="rId2" cstate="print"/>
          <a:srcRect/>
          <a:stretch>
            <a:fillRect/>
          </a:stretch>
        </p:blipFill>
        <p:spPr bwMode="auto">
          <a:xfrm>
            <a:off x="0" y="0"/>
            <a:ext cx="10961008" cy="6858001"/>
          </a:xfrm>
          <a:prstGeom prst="rect">
            <a:avLst/>
          </a:prstGeom>
          <a:noFill/>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0" name="Picture 2" descr="http://mobilepersonaltrainer.ca/wp-content/uploads/2013/06/stressed.jpg"/>
          <p:cNvPicPr>
            <a:picLocks noChangeAspect="1" noChangeArrowheads="1"/>
          </p:cNvPicPr>
          <p:nvPr/>
        </p:nvPicPr>
        <p:blipFill>
          <a:blip r:embed="rId2" cstate="print"/>
          <a:srcRect/>
          <a:stretch>
            <a:fillRect/>
          </a:stretch>
        </p:blipFill>
        <p:spPr bwMode="auto">
          <a:xfrm>
            <a:off x="0" y="0"/>
            <a:ext cx="10928684" cy="6858000"/>
          </a:xfrm>
          <a:prstGeom prst="rect">
            <a:avLst/>
          </a:prstGeom>
          <a:noFill/>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http://files.all-free-download.com/downloadfiles/wallpapers/1920_1200_widescreen/peaceful_lake_wallpaper_landscape_nature_wallpaper_1920_1200_widescreen_1208.jpg">
            <a:extLst>
              <a:ext uri="{FF2B5EF4-FFF2-40B4-BE49-F238E27FC236}">
                <a16:creationId xmlns:a16="http://schemas.microsoft.com/office/drawing/2014/main" id="{A043EB03-D408-DF2A-FA27-9F4D35D90E1E}"/>
              </a:ext>
            </a:extLst>
          </p:cNvPr>
          <p:cNvPicPr>
            <a:picLocks noChangeAspect="1" noChangeArrowheads="1"/>
          </p:cNvPicPr>
          <p:nvPr/>
        </p:nvPicPr>
        <p:blipFill>
          <a:blip r:embed="rId2" cstate="print"/>
          <a:srcRect/>
          <a:stretch>
            <a:fillRect/>
          </a:stretch>
        </p:blipFill>
        <p:spPr bwMode="auto">
          <a:xfrm>
            <a:off x="0" y="0"/>
            <a:ext cx="10972800" cy="6858001"/>
          </a:xfrm>
          <a:prstGeom prst="rect">
            <a:avLst/>
          </a:prstGeom>
          <a:noFill/>
        </p:spPr>
      </p:pic>
      <p:sp>
        <p:nvSpPr>
          <p:cNvPr id="3" name="Rounded Rectangle 2">
            <a:extLst>
              <a:ext uri="{FF2B5EF4-FFF2-40B4-BE49-F238E27FC236}">
                <a16:creationId xmlns:a16="http://schemas.microsoft.com/office/drawing/2014/main" id="{AB8A0976-2CF2-89A9-EC0C-4700BBCE0BEC}"/>
              </a:ext>
            </a:extLst>
          </p:cNvPr>
          <p:cNvSpPr/>
          <p:nvPr/>
        </p:nvSpPr>
        <p:spPr>
          <a:xfrm>
            <a:off x="-1" y="5725550"/>
            <a:ext cx="10972799" cy="1132449"/>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solidFill>
                  <a:schemeClr val="accent3">
                    <a:lumMod val="50000"/>
                  </a:schemeClr>
                </a:solidFill>
              </a:rPr>
              <a:t>Concentrate on Things that are Calming   </a:t>
            </a:r>
          </a:p>
        </p:txBody>
      </p:sp>
    </p:spTree>
    <p:extLst>
      <p:ext uri="{BB962C8B-B14F-4D97-AF65-F5344CB8AC3E}">
        <p14:creationId xmlns:p14="http://schemas.microsoft.com/office/powerpoint/2010/main" val="231904957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accent5">
            <a:lumMod val="50000"/>
          </a:schemeClr>
        </a:solidFill>
        <a:effectLst/>
      </p:bgPr>
    </p:bg>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02F8DFA1-6E99-4077-AD66-571586FA74FE}"/>
              </a:ext>
            </a:extLst>
          </p:cNvPr>
          <p:cNvSpPr txBox="1"/>
          <p:nvPr/>
        </p:nvSpPr>
        <p:spPr>
          <a:xfrm>
            <a:off x="330591" y="2259896"/>
            <a:ext cx="10311618" cy="3262432"/>
          </a:xfrm>
          <a:prstGeom prst="rect">
            <a:avLst/>
          </a:prstGeom>
          <a:noFill/>
        </p:spPr>
        <p:txBody>
          <a:bodyPr wrap="square">
            <a:spAutoFit/>
          </a:bodyPr>
          <a:lstStyle/>
          <a:p>
            <a:pPr algn="ctr"/>
            <a:r>
              <a:rPr lang="en-US" sz="3200" b="1" i="1" dirty="0">
                <a:solidFill>
                  <a:schemeClr val="bg1"/>
                </a:solidFill>
                <a:effectLst/>
              </a:rPr>
              <a:t>“Finally, brethren, whatever things are true, whatever things are noble, whatever things are just, whatever things are pure, whatever things are lovely, whatever things are of good report, if there is any virtue and if there is anything praiseworthy—meditate on these things.”</a:t>
            </a:r>
          </a:p>
          <a:p>
            <a:pPr algn="ctr"/>
            <a:endParaRPr lang="en-US" b="1" i="1" dirty="0">
              <a:solidFill>
                <a:schemeClr val="bg1"/>
              </a:solidFill>
            </a:endParaRPr>
          </a:p>
          <a:p>
            <a:pPr algn="ctr"/>
            <a:r>
              <a:rPr lang="en-US" sz="2800" dirty="0">
                <a:solidFill>
                  <a:schemeClr val="bg1"/>
                </a:solidFill>
              </a:rPr>
              <a:t>Philippians 4:8</a:t>
            </a:r>
          </a:p>
        </p:txBody>
      </p:sp>
      <p:sp>
        <p:nvSpPr>
          <p:cNvPr id="8" name="Rounded Rectangle 2">
            <a:extLst>
              <a:ext uri="{FF2B5EF4-FFF2-40B4-BE49-F238E27FC236}">
                <a16:creationId xmlns:a16="http://schemas.microsoft.com/office/drawing/2014/main" id="{21F1D310-731F-3C1A-687A-3310C2F222E8}"/>
              </a:ext>
            </a:extLst>
          </p:cNvPr>
          <p:cNvSpPr/>
          <p:nvPr/>
        </p:nvSpPr>
        <p:spPr>
          <a:xfrm>
            <a:off x="1" y="0"/>
            <a:ext cx="10972799" cy="1132449"/>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solidFill>
                  <a:schemeClr val="accent3">
                    <a:lumMod val="50000"/>
                  </a:schemeClr>
                </a:solidFill>
              </a:rPr>
              <a:t>Concentrate on Things that are Calming   </a:t>
            </a:r>
          </a:p>
        </p:txBody>
      </p:sp>
    </p:spTree>
    <p:extLst>
      <p:ext uri="{BB962C8B-B14F-4D97-AF65-F5344CB8AC3E}">
        <p14:creationId xmlns:p14="http://schemas.microsoft.com/office/powerpoint/2010/main" val="3843578127"/>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2013 - 2022"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 2013 - 2022</Template>
  <TotalTime>2981</TotalTime>
  <Words>540</Words>
  <Application>Microsoft Office PowerPoint</Application>
  <PresentationFormat>Custom</PresentationFormat>
  <Paragraphs>66</Paragraphs>
  <Slides>26</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26</vt:i4>
      </vt:variant>
    </vt:vector>
  </HeadingPairs>
  <TitlesOfParts>
    <vt:vector size="31" baseType="lpstr">
      <vt:lpstr>Arial</vt:lpstr>
      <vt:lpstr>Arial Black</vt:lpstr>
      <vt:lpstr>Calibri</vt:lpstr>
      <vt:lpstr>Calibri Light</vt:lpstr>
      <vt:lpstr>Office Theme</vt:lpstr>
      <vt:lpstr>HOW TO DEAL WITH</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HOW TO DEAL WITH</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Lenny</dc:creator>
  <cp:lastModifiedBy>Lenny</cp:lastModifiedBy>
  <cp:revision>112</cp:revision>
  <dcterms:created xsi:type="dcterms:W3CDTF">2023-01-21T22:46:44Z</dcterms:created>
  <dcterms:modified xsi:type="dcterms:W3CDTF">2023-10-29T18:43:54Z</dcterms:modified>
</cp:coreProperties>
</file>