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34" r:id="rId2"/>
    <p:sldId id="335" r:id="rId3"/>
    <p:sldId id="337" r:id="rId4"/>
    <p:sldId id="367" r:id="rId5"/>
    <p:sldId id="338" r:id="rId6"/>
    <p:sldId id="340" r:id="rId7"/>
    <p:sldId id="341" r:id="rId8"/>
    <p:sldId id="342" r:id="rId9"/>
    <p:sldId id="369" r:id="rId10"/>
    <p:sldId id="343" r:id="rId11"/>
    <p:sldId id="344" r:id="rId12"/>
    <p:sldId id="345" r:id="rId13"/>
    <p:sldId id="346" r:id="rId14"/>
    <p:sldId id="347" r:id="rId15"/>
    <p:sldId id="368" r:id="rId16"/>
    <p:sldId id="365" r:id="rId17"/>
    <p:sldId id="323" r:id="rId18"/>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BB93"/>
    <a:srgbClr val="8A0000"/>
    <a:srgbClr val="FF4F4F"/>
    <a:srgbClr val="FFFFD9"/>
    <a:srgbClr val="FFFF99"/>
    <a:srgbClr val="FFFAEB"/>
    <a:srgbClr val="FFF3CD"/>
    <a:srgbClr val="FFECAF"/>
    <a:srgbClr val="FFF5D9"/>
    <a:srgbClr val="FFF3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68" d="100"/>
          <a:sy n="68" d="100"/>
        </p:scale>
        <p:origin x="10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D3B9F5-D5EA-4BFF-87B7-3330C4B7F441}" type="datetimeFigureOut">
              <a:rPr lang="en-US" smtClean="0"/>
              <a:t>10/29/2023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038C9-4383-46B4-9598-4B4260746CA5}" type="slidenum">
              <a:rPr lang="en-US" smtClean="0"/>
              <a:t>‹#›</a:t>
            </a:fld>
            <a:endParaRPr lang="en-US"/>
          </a:p>
        </p:txBody>
      </p:sp>
    </p:spTree>
    <p:extLst>
      <p:ext uri="{BB962C8B-B14F-4D97-AF65-F5344CB8AC3E}">
        <p14:creationId xmlns:p14="http://schemas.microsoft.com/office/powerpoint/2010/main" val="2339320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22363"/>
            <a:ext cx="8229600" cy="2387600"/>
          </a:xfrm>
        </p:spPr>
        <p:txBody>
          <a:bodyPr anchor="b"/>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602038"/>
            <a:ext cx="8229600" cy="1655762"/>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82759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23354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65125"/>
            <a:ext cx="236601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0" y="365125"/>
            <a:ext cx="696087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392182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35064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709739"/>
            <a:ext cx="9464040" cy="2852737"/>
          </a:xfrm>
        </p:spPr>
        <p:txBody>
          <a:bodyPr anchor="b"/>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748665" y="4589464"/>
            <a:ext cx="9464040" cy="1500187"/>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265688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252678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65126"/>
            <a:ext cx="946404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1681163"/>
            <a:ext cx="4642008"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505075"/>
            <a:ext cx="46420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0" y="1681163"/>
            <a:ext cx="4664869"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505075"/>
            <a:ext cx="466486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100135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77751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96003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Content Placeholder 2"/>
          <p:cNvSpPr>
            <a:spLocks noGrp="1"/>
          </p:cNvSpPr>
          <p:nvPr>
            <p:ph idx="1"/>
          </p:nvPr>
        </p:nvSpPr>
        <p:spPr>
          <a:xfrm>
            <a:off x="4664869" y="987426"/>
            <a:ext cx="5554980" cy="487362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302160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987426"/>
            <a:ext cx="5554980" cy="4873625"/>
          </a:xfrm>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dirty="0"/>
              <a:t>Click icon to add picture</a:t>
            </a:r>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95BA82-FC49-4740-8BA5-146E3E7EEE29}" type="datetimeFigureOut">
              <a:rPr lang="en-US" smtClean="0"/>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42870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65126"/>
            <a:ext cx="946404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1825625"/>
            <a:ext cx="946404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6356351"/>
            <a:ext cx="2468880" cy="365125"/>
          </a:xfrm>
          <a:prstGeom prst="rect">
            <a:avLst/>
          </a:prstGeom>
        </p:spPr>
        <p:txBody>
          <a:bodyPr vert="horz" lIns="91440" tIns="45720" rIns="91440" bIns="45720" rtlCol="0" anchor="ctr"/>
          <a:lstStyle>
            <a:lvl1pPr algn="l">
              <a:defRPr sz="1080">
                <a:solidFill>
                  <a:schemeClr val="tx1">
                    <a:tint val="75000"/>
                  </a:schemeClr>
                </a:solidFill>
              </a:defRPr>
            </a:lvl1pPr>
          </a:lstStyle>
          <a:p>
            <a:fld id="{1C95BA82-FC49-4740-8BA5-146E3E7EEE29}" type="datetimeFigureOut">
              <a:rPr lang="en-US" smtClean="0"/>
              <a:t>10/29/2023</a:t>
            </a:fld>
            <a:endParaRPr lang="en-US" dirty="0"/>
          </a:p>
        </p:txBody>
      </p:sp>
      <p:sp>
        <p:nvSpPr>
          <p:cNvPr id="5" name="Footer Placeholder 4"/>
          <p:cNvSpPr>
            <a:spLocks noGrp="1"/>
          </p:cNvSpPr>
          <p:nvPr>
            <p:ph type="ftr" sz="quarter" idx="3"/>
          </p:nvPr>
        </p:nvSpPr>
        <p:spPr>
          <a:xfrm>
            <a:off x="3634740" y="6356351"/>
            <a:ext cx="370332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49540" y="6356351"/>
            <a:ext cx="2468880" cy="365125"/>
          </a:xfrm>
          <a:prstGeom prst="rect">
            <a:avLst/>
          </a:prstGeom>
        </p:spPr>
        <p:txBody>
          <a:bodyPr vert="horz" lIns="91440" tIns="45720" rIns="91440" bIns="45720" rtlCol="0" anchor="ctr"/>
          <a:lstStyle>
            <a:lvl1pPr algn="r">
              <a:defRPr sz="1080">
                <a:solidFill>
                  <a:schemeClr val="tx1">
                    <a:tint val="75000"/>
                  </a:schemeClr>
                </a:solidFill>
              </a:defRPr>
            </a:lvl1pPr>
          </a:lstStyle>
          <a:p>
            <a:fld id="{06BEAD6D-23F4-4E46-A1D2-6A6C1BAFEFBD}" type="slidenum">
              <a:rPr lang="en-US" smtClean="0"/>
              <a:t>‹#›</a:t>
            </a:fld>
            <a:endParaRPr lang="en-US" dirty="0"/>
          </a:p>
        </p:txBody>
      </p:sp>
    </p:spTree>
    <p:extLst>
      <p:ext uri="{BB962C8B-B14F-4D97-AF65-F5344CB8AC3E}">
        <p14:creationId xmlns:p14="http://schemas.microsoft.com/office/powerpoint/2010/main" val="3012569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ray Until You Pray: A Simple Way to Begin Each Day – 9News Nigeria">
            <a:extLst>
              <a:ext uri="{FF2B5EF4-FFF2-40B4-BE49-F238E27FC236}">
                <a16:creationId xmlns:a16="http://schemas.microsoft.com/office/drawing/2014/main" id="{BE369B5F-DEDA-D83A-8760-01172277A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04374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B42BE3C-6CAF-D32F-F21E-6DF2133F199D}"/>
              </a:ext>
            </a:extLst>
          </p:cNvPr>
          <p:cNvSpPr>
            <a:spLocks noGrp="1"/>
          </p:cNvSpPr>
          <p:nvPr>
            <p:ph type="title"/>
          </p:nvPr>
        </p:nvSpPr>
        <p:spPr>
          <a:xfrm>
            <a:off x="754380" y="583176"/>
            <a:ext cx="9464040" cy="3257304"/>
          </a:xfrm>
        </p:spPr>
        <p:txBody>
          <a:bodyPr>
            <a:normAutofit/>
          </a:bodyPr>
          <a:lstStyle/>
          <a:p>
            <a:r>
              <a:rPr lang="en-US" sz="8800" dirty="0">
                <a:solidFill>
                  <a:schemeClr val="bg1"/>
                </a:solidFill>
                <a:latin typeface="Bernard MT Condensed" panose="02050806060905020404" pitchFamily="18" charset="0"/>
              </a:rPr>
              <a:t>Prayer:</a:t>
            </a:r>
            <a:r>
              <a:rPr lang="en-US" sz="8000" dirty="0">
                <a:solidFill>
                  <a:schemeClr val="bg1"/>
                </a:solidFill>
                <a:latin typeface="Bernard MT Condensed" panose="02050806060905020404" pitchFamily="18" charset="0"/>
              </a:rPr>
              <a:t> </a:t>
            </a:r>
            <a:br>
              <a:rPr lang="en-US" sz="4800" dirty="0">
                <a:solidFill>
                  <a:schemeClr val="bg1"/>
                </a:solidFill>
                <a:latin typeface="Bernard MT Condensed" panose="02050806060905020404" pitchFamily="18" charset="0"/>
              </a:rPr>
            </a:br>
            <a:r>
              <a:rPr lang="en-US" sz="4800" dirty="0">
                <a:solidFill>
                  <a:schemeClr val="bg1"/>
                </a:solidFill>
                <a:latin typeface="Bernard MT Condensed" panose="02050806060905020404" pitchFamily="18" charset="0"/>
              </a:rPr>
              <a:t>A Relationship with God</a:t>
            </a:r>
            <a:br>
              <a:rPr lang="en-US" sz="4800" dirty="0">
                <a:solidFill>
                  <a:schemeClr val="bg1"/>
                </a:solidFill>
                <a:latin typeface="Bernard MT Condensed" panose="02050806060905020404" pitchFamily="18" charset="0"/>
              </a:rPr>
            </a:br>
            <a:br>
              <a:rPr lang="en-US" sz="4800" dirty="0">
                <a:solidFill>
                  <a:schemeClr val="bg1"/>
                </a:solidFill>
                <a:latin typeface="Bernard MT Condensed" panose="02050806060905020404" pitchFamily="18" charset="0"/>
              </a:rPr>
            </a:br>
            <a:r>
              <a:rPr lang="en-US" sz="3200" dirty="0">
                <a:latin typeface="Bernard MT Condensed" panose="02050806060905020404" pitchFamily="18" charset="0"/>
              </a:rPr>
              <a:t>Part 1</a:t>
            </a:r>
          </a:p>
        </p:txBody>
      </p:sp>
    </p:spTree>
    <p:extLst>
      <p:ext uri="{BB962C8B-B14F-4D97-AF65-F5344CB8AC3E}">
        <p14:creationId xmlns:p14="http://schemas.microsoft.com/office/powerpoint/2010/main" val="2668517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3" y="1586133"/>
            <a:ext cx="7383478"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God Can Do All Things…</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170872" y="3100667"/>
            <a:ext cx="9141940" cy="3349270"/>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304212" y="3249061"/>
            <a:ext cx="9008599" cy="3200876"/>
          </a:xfrm>
          <a:prstGeom prst="rect">
            <a:avLst/>
          </a:prstGeom>
          <a:noFill/>
        </p:spPr>
        <p:txBody>
          <a:bodyPr wrap="square">
            <a:spAutoFit/>
          </a:bodyPr>
          <a:lstStyle/>
          <a:p>
            <a:pPr algn="ctr"/>
            <a:r>
              <a:rPr lang="en-US" sz="3200" b="1" i="1" dirty="0">
                <a:effectLst/>
              </a:rPr>
              <a:t>“Elijah was a man with a nature like ours, and he prayed earnestly that it would not rain; and it did not rain on the land for three years and six months. And he prayed again, and the heaven gave rain, and the earth produced its fruit.”</a:t>
            </a:r>
          </a:p>
          <a:p>
            <a:pPr algn="ctr"/>
            <a:endParaRPr lang="en-US" b="1" i="1" dirty="0"/>
          </a:p>
          <a:p>
            <a:pPr algn="ctr"/>
            <a:r>
              <a:rPr lang="en-US" sz="2400" dirty="0"/>
              <a:t>James 5:17-18</a:t>
            </a:r>
          </a:p>
        </p:txBody>
      </p:sp>
    </p:spTree>
    <p:extLst>
      <p:ext uri="{BB962C8B-B14F-4D97-AF65-F5344CB8AC3E}">
        <p14:creationId xmlns:p14="http://schemas.microsoft.com/office/powerpoint/2010/main" val="3318223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ray Until You Pray: A Simple Way to Begin Each Day – 9News Nigeria">
            <a:extLst>
              <a:ext uri="{FF2B5EF4-FFF2-40B4-BE49-F238E27FC236}">
                <a16:creationId xmlns:a16="http://schemas.microsoft.com/office/drawing/2014/main" id="{BE369B5F-DEDA-D83A-8760-01172277A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04374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B42BE3C-6CAF-D32F-F21E-6DF2133F199D}"/>
              </a:ext>
            </a:extLst>
          </p:cNvPr>
          <p:cNvSpPr>
            <a:spLocks noGrp="1"/>
          </p:cNvSpPr>
          <p:nvPr>
            <p:ph type="title"/>
          </p:nvPr>
        </p:nvSpPr>
        <p:spPr>
          <a:xfrm>
            <a:off x="304214" y="217417"/>
            <a:ext cx="4127109" cy="1358165"/>
          </a:xfrm>
        </p:spPr>
        <p:txBody>
          <a:bodyPr>
            <a:normAutofit/>
          </a:bodyPr>
          <a:lstStyle/>
          <a:p>
            <a:r>
              <a:rPr lang="en-US" sz="4800" dirty="0">
                <a:solidFill>
                  <a:schemeClr val="bg1"/>
                </a:solidFill>
                <a:latin typeface="Bernard MT Condensed" panose="02050806060905020404" pitchFamily="18" charset="0"/>
              </a:rPr>
              <a:t>Prayer: </a:t>
            </a:r>
            <a:br>
              <a:rPr lang="en-US" sz="4800" dirty="0">
                <a:solidFill>
                  <a:schemeClr val="bg1"/>
                </a:solidFill>
                <a:latin typeface="Bernard MT Condensed" panose="02050806060905020404" pitchFamily="18" charset="0"/>
              </a:rPr>
            </a:br>
            <a:r>
              <a:rPr lang="en-US" sz="2800" dirty="0">
                <a:solidFill>
                  <a:schemeClr val="bg1"/>
                </a:solidFill>
                <a:latin typeface="Bernard MT Condensed" panose="02050806060905020404" pitchFamily="18" charset="0"/>
              </a:rPr>
              <a:t>A Relationship with God</a:t>
            </a:r>
          </a:p>
        </p:txBody>
      </p:sp>
      <p:sp>
        <p:nvSpPr>
          <p:cNvPr id="3" name="Title 1">
            <a:extLst>
              <a:ext uri="{FF2B5EF4-FFF2-40B4-BE49-F238E27FC236}">
                <a16:creationId xmlns:a16="http://schemas.microsoft.com/office/drawing/2014/main" id="{A6C7FF10-96C3-F65A-50B4-403BA9F58843}"/>
              </a:ext>
            </a:extLst>
          </p:cNvPr>
          <p:cNvSpPr txBox="1">
            <a:spLocks/>
          </p:cNvSpPr>
          <p:nvPr/>
        </p:nvSpPr>
        <p:spPr>
          <a:xfrm>
            <a:off x="304214" y="2574388"/>
            <a:ext cx="6926580" cy="4066195"/>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latin typeface="Bernard MT Condensed" panose="02050806060905020404" pitchFamily="18" charset="0"/>
              </a:rPr>
              <a:t>Prayer is the Way We Build Our Relationship With God…</a:t>
            </a:r>
          </a:p>
        </p:txBody>
      </p:sp>
    </p:spTree>
    <p:extLst>
      <p:ext uri="{BB962C8B-B14F-4D97-AF65-F5344CB8AC3E}">
        <p14:creationId xmlns:p14="http://schemas.microsoft.com/office/powerpoint/2010/main" val="137915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2" y="1586133"/>
            <a:ext cx="7875847"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Relationship With God…</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170873" y="3161715"/>
            <a:ext cx="5948573" cy="2409091"/>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304214" y="3249061"/>
            <a:ext cx="5815232" cy="2215991"/>
          </a:xfrm>
          <a:prstGeom prst="rect">
            <a:avLst/>
          </a:prstGeom>
          <a:noFill/>
        </p:spPr>
        <p:txBody>
          <a:bodyPr wrap="square">
            <a:spAutoFit/>
          </a:bodyPr>
          <a:lstStyle/>
          <a:p>
            <a:pPr algn="ctr"/>
            <a:r>
              <a:rPr lang="en-US" sz="3200" b="1" i="1" dirty="0">
                <a:effectLst/>
              </a:rPr>
              <a:t>“but we will give ourselves continually to prayer and to the ministry of the word.”</a:t>
            </a:r>
          </a:p>
          <a:p>
            <a:pPr algn="ctr"/>
            <a:endParaRPr lang="en-US" b="1" i="1" dirty="0"/>
          </a:p>
          <a:p>
            <a:pPr algn="ctr"/>
            <a:r>
              <a:rPr lang="en-US" sz="2400" dirty="0"/>
              <a:t>Acts 6:4</a:t>
            </a:r>
          </a:p>
        </p:txBody>
      </p:sp>
    </p:spTree>
    <p:extLst>
      <p:ext uri="{BB962C8B-B14F-4D97-AF65-F5344CB8AC3E}">
        <p14:creationId xmlns:p14="http://schemas.microsoft.com/office/powerpoint/2010/main" val="219252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2" y="1586133"/>
            <a:ext cx="7875847"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Relationship With God…</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170872" y="3161715"/>
            <a:ext cx="6708229" cy="3288222"/>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304213" y="3249061"/>
            <a:ext cx="6574887" cy="3200876"/>
          </a:xfrm>
          <a:prstGeom prst="rect">
            <a:avLst/>
          </a:prstGeom>
          <a:noFill/>
        </p:spPr>
        <p:txBody>
          <a:bodyPr wrap="square">
            <a:spAutoFit/>
          </a:bodyPr>
          <a:lstStyle/>
          <a:p>
            <a:pPr algn="ctr"/>
            <a:r>
              <a:rPr lang="en-US" sz="3200" b="1" i="1" dirty="0">
                <a:effectLst/>
              </a:rPr>
              <a:t>“Indeed the hour is coming, yes, has now come, that you will be scattered, each to his own, and will leave Me alone. And yet I am not alone, because the Father is with Me.”</a:t>
            </a:r>
          </a:p>
          <a:p>
            <a:pPr algn="ctr"/>
            <a:endParaRPr lang="en-US" b="1" i="1" dirty="0"/>
          </a:p>
          <a:p>
            <a:pPr algn="ctr"/>
            <a:r>
              <a:rPr lang="en-US" sz="2400" dirty="0"/>
              <a:t>John 16:32</a:t>
            </a:r>
          </a:p>
        </p:txBody>
      </p:sp>
    </p:spTree>
    <p:extLst>
      <p:ext uri="{BB962C8B-B14F-4D97-AF65-F5344CB8AC3E}">
        <p14:creationId xmlns:p14="http://schemas.microsoft.com/office/powerpoint/2010/main" val="1111819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2" y="1586133"/>
            <a:ext cx="7875847"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Relationship With God…</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170872" y="3161715"/>
            <a:ext cx="6708229" cy="3288222"/>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304213" y="3249061"/>
            <a:ext cx="6574887" cy="3200876"/>
          </a:xfrm>
          <a:prstGeom prst="rect">
            <a:avLst/>
          </a:prstGeom>
          <a:noFill/>
        </p:spPr>
        <p:txBody>
          <a:bodyPr wrap="square">
            <a:spAutoFit/>
          </a:bodyPr>
          <a:lstStyle/>
          <a:p>
            <a:pPr algn="ctr"/>
            <a:r>
              <a:rPr lang="en-US" sz="3200" b="1" i="1" dirty="0">
                <a:effectLst/>
              </a:rPr>
              <a:t>“Indeed the hour is coming, yes, has now come, that you will be scattered, each to his own, and will leave Me alone. </a:t>
            </a:r>
            <a:r>
              <a:rPr lang="en-US" sz="3200" b="1" i="1" dirty="0">
                <a:solidFill>
                  <a:srgbClr val="C00000"/>
                </a:solidFill>
                <a:effectLst/>
              </a:rPr>
              <a:t>And yet I am not alone</a:t>
            </a:r>
            <a:r>
              <a:rPr lang="en-US" sz="3200" b="1" i="1" dirty="0">
                <a:effectLst/>
              </a:rPr>
              <a:t>, because the Father is with Me.”</a:t>
            </a:r>
          </a:p>
          <a:p>
            <a:pPr algn="ctr"/>
            <a:endParaRPr lang="en-US" b="1" i="1" dirty="0"/>
          </a:p>
          <a:p>
            <a:pPr algn="ctr"/>
            <a:r>
              <a:rPr lang="en-US" sz="2400" dirty="0"/>
              <a:t>John 16:32</a:t>
            </a:r>
          </a:p>
        </p:txBody>
      </p:sp>
    </p:spTree>
    <p:extLst>
      <p:ext uri="{BB962C8B-B14F-4D97-AF65-F5344CB8AC3E}">
        <p14:creationId xmlns:p14="http://schemas.microsoft.com/office/powerpoint/2010/main" val="3470395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2" y="1586133"/>
            <a:ext cx="7875847"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Relationship With God…</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170872" y="3161715"/>
            <a:ext cx="6201793" cy="2521633"/>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304213" y="3249061"/>
            <a:ext cx="5913707" cy="2215991"/>
          </a:xfrm>
          <a:prstGeom prst="rect">
            <a:avLst/>
          </a:prstGeom>
          <a:noFill/>
        </p:spPr>
        <p:txBody>
          <a:bodyPr wrap="square">
            <a:spAutoFit/>
          </a:bodyPr>
          <a:lstStyle/>
          <a:p>
            <a:pPr algn="ctr"/>
            <a:r>
              <a:rPr lang="en-US" sz="3200" b="1" i="1" dirty="0">
                <a:effectLst/>
              </a:rPr>
              <a:t>“Watch and pray, lest you enter into temptation. The spirit indeed is willing, but the flesh is weak.”</a:t>
            </a:r>
          </a:p>
          <a:p>
            <a:pPr algn="ctr"/>
            <a:endParaRPr lang="en-US" b="1" i="1" dirty="0"/>
          </a:p>
          <a:p>
            <a:pPr algn="ctr"/>
            <a:r>
              <a:rPr lang="en-US" sz="2400" dirty="0"/>
              <a:t>Mark 14:38</a:t>
            </a:r>
          </a:p>
        </p:txBody>
      </p:sp>
    </p:spTree>
    <p:extLst>
      <p:ext uri="{BB962C8B-B14F-4D97-AF65-F5344CB8AC3E}">
        <p14:creationId xmlns:p14="http://schemas.microsoft.com/office/powerpoint/2010/main" val="1097886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ray Until You Pray: A Simple Way to Begin Each Day – 9News Nigeria">
            <a:extLst>
              <a:ext uri="{FF2B5EF4-FFF2-40B4-BE49-F238E27FC236}">
                <a16:creationId xmlns:a16="http://schemas.microsoft.com/office/drawing/2014/main" id="{BE369B5F-DEDA-D83A-8760-01172277A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04374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B42BE3C-6CAF-D32F-F21E-6DF2133F199D}"/>
              </a:ext>
            </a:extLst>
          </p:cNvPr>
          <p:cNvSpPr>
            <a:spLocks noGrp="1"/>
          </p:cNvSpPr>
          <p:nvPr>
            <p:ph type="title"/>
          </p:nvPr>
        </p:nvSpPr>
        <p:spPr>
          <a:xfrm>
            <a:off x="754380" y="583176"/>
            <a:ext cx="9464040" cy="2504683"/>
          </a:xfrm>
        </p:spPr>
        <p:txBody>
          <a:bodyPr>
            <a:normAutofit/>
          </a:bodyPr>
          <a:lstStyle/>
          <a:p>
            <a:r>
              <a:rPr lang="en-US" sz="8800" dirty="0">
                <a:solidFill>
                  <a:schemeClr val="bg1"/>
                </a:solidFill>
                <a:latin typeface="Bernard MT Condensed" panose="02050806060905020404" pitchFamily="18" charset="0"/>
              </a:rPr>
              <a:t>Prayer:</a:t>
            </a:r>
            <a:r>
              <a:rPr lang="en-US" sz="8000" dirty="0">
                <a:solidFill>
                  <a:schemeClr val="bg1"/>
                </a:solidFill>
                <a:latin typeface="Bernard MT Condensed" panose="02050806060905020404" pitchFamily="18" charset="0"/>
              </a:rPr>
              <a:t> </a:t>
            </a:r>
            <a:br>
              <a:rPr lang="en-US" sz="4800" dirty="0">
                <a:solidFill>
                  <a:schemeClr val="bg1"/>
                </a:solidFill>
                <a:latin typeface="Bernard MT Condensed" panose="02050806060905020404" pitchFamily="18" charset="0"/>
              </a:rPr>
            </a:br>
            <a:r>
              <a:rPr lang="en-US" sz="4800" dirty="0">
                <a:solidFill>
                  <a:schemeClr val="bg1"/>
                </a:solidFill>
                <a:latin typeface="Bernard MT Condensed" panose="02050806060905020404" pitchFamily="18" charset="0"/>
              </a:rPr>
              <a:t>A Relationship with God</a:t>
            </a:r>
          </a:p>
        </p:txBody>
      </p:sp>
      <p:sp>
        <p:nvSpPr>
          <p:cNvPr id="3" name="Rectangle: Rounded Corners 2">
            <a:extLst>
              <a:ext uri="{FF2B5EF4-FFF2-40B4-BE49-F238E27FC236}">
                <a16:creationId xmlns:a16="http://schemas.microsoft.com/office/drawing/2014/main" id="{6E292878-AD43-F290-F5FA-BD65B6925C5A}"/>
              </a:ext>
            </a:extLst>
          </p:cNvPr>
          <p:cNvSpPr/>
          <p:nvPr/>
        </p:nvSpPr>
        <p:spPr>
          <a:xfrm>
            <a:off x="384489" y="3429000"/>
            <a:ext cx="5934502" cy="2338918"/>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83D093C-9DDD-9F17-BB5C-87531FA7E163}"/>
              </a:ext>
            </a:extLst>
          </p:cNvPr>
          <p:cNvSpPr txBox="1"/>
          <p:nvPr/>
        </p:nvSpPr>
        <p:spPr>
          <a:xfrm>
            <a:off x="492369" y="3570942"/>
            <a:ext cx="5697416" cy="2215991"/>
          </a:xfrm>
          <a:prstGeom prst="rect">
            <a:avLst/>
          </a:prstGeom>
          <a:noFill/>
        </p:spPr>
        <p:txBody>
          <a:bodyPr wrap="square">
            <a:spAutoFit/>
          </a:bodyPr>
          <a:lstStyle/>
          <a:p>
            <a:pPr algn="ctr"/>
            <a:r>
              <a:rPr lang="en-US" sz="3200" b="1" i="1" dirty="0">
                <a:effectLst/>
              </a:rPr>
              <a:t>“But the end of all things is at hand; therefore be serious and watchful in your prayers.”</a:t>
            </a:r>
          </a:p>
          <a:p>
            <a:pPr algn="ctr"/>
            <a:endParaRPr lang="en-US" b="1" i="1" dirty="0"/>
          </a:p>
          <a:p>
            <a:pPr algn="ctr"/>
            <a:r>
              <a:rPr lang="en-US" sz="2400" dirty="0"/>
              <a:t>1 Peter 4:7</a:t>
            </a:r>
          </a:p>
        </p:txBody>
      </p:sp>
    </p:spTree>
    <p:extLst>
      <p:ext uri="{BB962C8B-B14F-4D97-AF65-F5344CB8AC3E}">
        <p14:creationId xmlns:p14="http://schemas.microsoft.com/office/powerpoint/2010/main" val="383470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079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ray Until You Pray: A Simple Way to Begin Each Day – 9News Nigeria">
            <a:extLst>
              <a:ext uri="{FF2B5EF4-FFF2-40B4-BE49-F238E27FC236}">
                <a16:creationId xmlns:a16="http://schemas.microsoft.com/office/drawing/2014/main" id="{BE369B5F-DEDA-D83A-8760-01172277A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04374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B42BE3C-6CAF-D32F-F21E-6DF2133F199D}"/>
              </a:ext>
            </a:extLst>
          </p:cNvPr>
          <p:cNvSpPr>
            <a:spLocks noGrp="1"/>
          </p:cNvSpPr>
          <p:nvPr>
            <p:ph type="title"/>
          </p:nvPr>
        </p:nvSpPr>
        <p:spPr>
          <a:xfrm>
            <a:off x="304214" y="217417"/>
            <a:ext cx="4127109" cy="1358165"/>
          </a:xfrm>
        </p:spPr>
        <p:txBody>
          <a:bodyPr>
            <a:normAutofit/>
          </a:bodyPr>
          <a:lstStyle/>
          <a:p>
            <a:r>
              <a:rPr lang="en-US" sz="4800" dirty="0">
                <a:solidFill>
                  <a:schemeClr val="bg1"/>
                </a:solidFill>
                <a:latin typeface="Bernard MT Condensed" panose="02050806060905020404" pitchFamily="18" charset="0"/>
              </a:rPr>
              <a:t>Prayer: </a:t>
            </a:r>
            <a:br>
              <a:rPr lang="en-US" sz="4800" dirty="0">
                <a:solidFill>
                  <a:schemeClr val="bg1"/>
                </a:solidFill>
                <a:latin typeface="Bernard MT Condensed" panose="02050806060905020404" pitchFamily="18" charset="0"/>
              </a:rPr>
            </a:br>
            <a:r>
              <a:rPr lang="en-US" sz="2800" dirty="0">
                <a:solidFill>
                  <a:schemeClr val="bg1"/>
                </a:solidFill>
                <a:latin typeface="Bernard MT Condensed" panose="02050806060905020404" pitchFamily="18" charset="0"/>
              </a:rPr>
              <a:t>A Relationship with God</a:t>
            </a:r>
          </a:p>
        </p:txBody>
      </p:sp>
      <p:sp>
        <p:nvSpPr>
          <p:cNvPr id="3" name="Title 1">
            <a:extLst>
              <a:ext uri="{FF2B5EF4-FFF2-40B4-BE49-F238E27FC236}">
                <a16:creationId xmlns:a16="http://schemas.microsoft.com/office/drawing/2014/main" id="{A6C7FF10-96C3-F65A-50B4-403BA9F58843}"/>
              </a:ext>
            </a:extLst>
          </p:cNvPr>
          <p:cNvSpPr txBox="1">
            <a:spLocks/>
          </p:cNvSpPr>
          <p:nvPr/>
        </p:nvSpPr>
        <p:spPr>
          <a:xfrm>
            <a:off x="304214" y="3411415"/>
            <a:ext cx="5435404" cy="1846386"/>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7200" dirty="0">
                <a:latin typeface="Bernard MT Condensed" panose="02050806060905020404" pitchFamily="18" charset="0"/>
              </a:rPr>
              <a:t>Our Journey…</a:t>
            </a:r>
          </a:p>
        </p:txBody>
      </p:sp>
    </p:spTree>
    <p:extLst>
      <p:ext uri="{BB962C8B-B14F-4D97-AF65-F5344CB8AC3E}">
        <p14:creationId xmlns:p14="http://schemas.microsoft.com/office/powerpoint/2010/main" val="2884999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4" y="1586133"/>
            <a:ext cx="5350998"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Our Journey…</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170874" y="3100667"/>
            <a:ext cx="6975514" cy="3032847"/>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304214" y="3249061"/>
            <a:ext cx="6645226" cy="2708434"/>
          </a:xfrm>
          <a:prstGeom prst="rect">
            <a:avLst/>
          </a:prstGeom>
          <a:noFill/>
        </p:spPr>
        <p:txBody>
          <a:bodyPr wrap="square">
            <a:spAutoFit/>
          </a:bodyPr>
          <a:lstStyle/>
          <a:p>
            <a:pPr algn="ctr"/>
            <a:r>
              <a:rPr lang="en-US" sz="3200" b="1" i="1" dirty="0">
                <a:effectLst/>
              </a:rPr>
              <a:t>“For this is good and acceptable in the sight of God our Savior, who desires all men to be saved and to come to the knowledge of the truth.”</a:t>
            </a:r>
          </a:p>
          <a:p>
            <a:pPr algn="ctr"/>
            <a:endParaRPr lang="en-US" b="1" i="1" dirty="0"/>
          </a:p>
          <a:p>
            <a:pPr algn="ctr"/>
            <a:r>
              <a:rPr lang="en-US" sz="2400" dirty="0"/>
              <a:t>1 Timothy 2:3-4</a:t>
            </a:r>
          </a:p>
        </p:txBody>
      </p:sp>
    </p:spTree>
    <p:extLst>
      <p:ext uri="{BB962C8B-B14F-4D97-AF65-F5344CB8AC3E}">
        <p14:creationId xmlns:p14="http://schemas.microsoft.com/office/powerpoint/2010/main" val="1229877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4" y="1586133"/>
            <a:ext cx="5350998"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Our Journey…</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304214" y="3068438"/>
            <a:ext cx="5662549" cy="2094405"/>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304215" y="3249061"/>
            <a:ext cx="5533878" cy="1723549"/>
          </a:xfrm>
          <a:prstGeom prst="rect">
            <a:avLst/>
          </a:prstGeom>
          <a:noFill/>
        </p:spPr>
        <p:txBody>
          <a:bodyPr wrap="square">
            <a:spAutoFit/>
          </a:bodyPr>
          <a:lstStyle/>
          <a:p>
            <a:pPr algn="ctr"/>
            <a:r>
              <a:rPr lang="en-US" sz="3200" b="1" i="1" dirty="0">
                <a:effectLst/>
              </a:rPr>
              <a:t>“…Be faithful until death, and I will give you the crown of life.”</a:t>
            </a:r>
          </a:p>
          <a:p>
            <a:pPr algn="ctr"/>
            <a:endParaRPr lang="en-US" b="1" i="1" dirty="0"/>
          </a:p>
          <a:p>
            <a:pPr algn="ctr"/>
            <a:r>
              <a:rPr lang="en-US" sz="2400" dirty="0"/>
              <a:t>Revelation 2:10</a:t>
            </a:r>
          </a:p>
        </p:txBody>
      </p:sp>
    </p:spTree>
    <p:extLst>
      <p:ext uri="{BB962C8B-B14F-4D97-AF65-F5344CB8AC3E}">
        <p14:creationId xmlns:p14="http://schemas.microsoft.com/office/powerpoint/2010/main" val="2577977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4" y="1586133"/>
            <a:ext cx="5350998"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Our Journey…</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170873" y="3100668"/>
            <a:ext cx="9549901" cy="3539915"/>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170874" y="3324492"/>
            <a:ext cx="9338886" cy="3200876"/>
          </a:xfrm>
          <a:prstGeom prst="rect">
            <a:avLst/>
          </a:prstGeom>
          <a:noFill/>
        </p:spPr>
        <p:txBody>
          <a:bodyPr wrap="square">
            <a:spAutoFit/>
          </a:bodyPr>
          <a:lstStyle/>
          <a:p>
            <a:pPr algn="ctr"/>
            <a:r>
              <a:rPr lang="en-US" sz="3200" b="1" i="1" dirty="0"/>
              <a:t>“</a:t>
            </a:r>
            <a:r>
              <a:rPr lang="en-US" sz="3200" b="1" i="1" dirty="0">
                <a:effectLst/>
              </a:rPr>
              <a:t>No temptation has overtaken you except such as is common to man; but God is faithful, who will not allow you to be tempted beyond what you are able, but with the temptation will also make the way of escape, that you may be able to bear it.”</a:t>
            </a:r>
          </a:p>
          <a:p>
            <a:pPr algn="ctr"/>
            <a:endParaRPr lang="en-US" b="1" i="1" dirty="0"/>
          </a:p>
          <a:p>
            <a:pPr algn="ctr"/>
            <a:r>
              <a:rPr lang="en-US" sz="2400" dirty="0"/>
              <a:t>1 Corinthians 10:13</a:t>
            </a:r>
          </a:p>
        </p:txBody>
      </p:sp>
    </p:spTree>
    <p:extLst>
      <p:ext uri="{BB962C8B-B14F-4D97-AF65-F5344CB8AC3E}">
        <p14:creationId xmlns:p14="http://schemas.microsoft.com/office/powerpoint/2010/main" val="404558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ray Until You Pray: A Simple Way to Begin Each Day – 9News Nigeria">
            <a:extLst>
              <a:ext uri="{FF2B5EF4-FFF2-40B4-BE49-F238E27FC236}">
                <a16:creationId xmlns:a16="http://schemas.microsoft.com/office/drawing/2014/main" id="{BE369B5F-DEDA-D83A-8760-01172277A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043745"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B42BE3C-6CAF-D32F-F21E-6DF2133F199D}"/>
              </a:ext>
            </a:extLst>
          </p:cNvPr>
          <p:cNvSpPr>
            <a:spLocks noGrp="1"/>
          </p:cNvSpPr>
          <p:nvPr>
            <p:ph type="title"/>
          </p:nvPr>
        </p:nvSpPr>
        <p:spPr>
          <a:xfrm>
            <a:off x="304214" y="217417"/>
            <a:ext cx="4127109" cy="1358165"/>
          </a:xfrm>
        </p:spPr>
        <p:txBody>
          <a:bodyPr>
            <a:normAutofit/>
          </a:bodyPr>
          <a:lstStyle/>
          <a:p>
            <a:r>
              <a:rPr lang="en-US" sz="4800" dirty="0">
                <a:solidFill>
                  <a:schemeClr val="bg1"/>
                </a:solidFill>
                <a:latin typeface="Bernard MT Condensed" panose="02050806060905020404" pitchFamily="18" charset="0"/>
              </a:rPr>
              <a:t>Prayer: </a:t>
            </a:r>
            <a:br>
              <a:rPr lang="en-US" sz="4800" dirty="0">
                <a:solidFill>
                  <a:schemeClr val="bg1"/>
                </a:solidFill>
                <a:latin typeface="Bernard MT Condensed" panose="02050806060905020404" pitchFamily="18" charset="0"/>
              </a:rPr>
            </a:br>
            <a:r>
              <a:rPr lang="en-US" sz="2800" dirty="0">
                <a:solidFill>
                  <a:schemeClr val="bg1"/>
                </a:solidFill>
                <a:latin typeface="Bernard MT Condensed" panose="02050806060905020404" pitchFamily="18" charset="0"/>
              </a:rPr>
              <a:t>A Relationship with God</a:t>
            </a:r>
          </a:p>
        </p:txBody>
      </p:sp>
      <p:sp>
        <p:nvSpPr>
          <p:cNvPr id="3" name="Title 1">
            <a:extLst>
              <a:ext uri="{FF2B5EF4-FFF2-40B4-BE49-F238E27FC236}">
                <a16:creationId xmlns:a16="http://schemas.microsoft.com/office/drawing/2014/main" id="{A6C7FF10-96C3-F65A-50B4-403BA9F58843}"/>
              </a:ext>
            </a:extLst>
          </p:cNvPr>
          <p:cNvSpPr txBox="1">
            <a:spLocks/>
          </p:cNvSpPr>
          <p:nvPr/>
        </p:nvSpPr>
        <p:spPr>
          <a:xfrm>
            <a:off x="304214" y="3411415"/>
            <a:ext cx="5435404" cy="1846386"/>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7200" dirty="0">
                <a:latin typeface="Bernard MT Condensed" panose="02050806060905020404" pitchFamily="18" charset="0"/>
              </a:rPr>
              <a:t>God Can Do  All Things…</a:t>
            </a:r>
          </a:p>
        </p:txBody>
      </p:sp>
    </p:spTree>
    <p:extLst>
      <p:ext uri="{BB962C8B-B14F-4D97-AF65-F5344CB8AC3E}">
        <p14:creationId xmlns:p14="http://schemas.microsoft.com/office/powerpoint/2010/main" val="547829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3" y="1586133"/>
            <a:ext cx="7383478"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God Can Do All Things…</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170873" y="3100667"/>
            <a:ext cx="7383477" cy="3032847"/>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304214" y="3249061"/>
            <a:ext cx="7109460" cy="2708434"/>
          </a:xfrm>
          <a:prstGeom prst="rect">
            <a:avLst/>
          </a:prstGeom>
          <a:noFill/>
        </p:spPr>
        <p:txBody>
          <a:bodyPr wrap="square">
            <a:spAutoFit/>
          </a:bodyPr>
          <a:lstStyle/>
          <a:p>
            <a:pPr algn="ctr"/>
            <a:r>
              <a:rPr lang="en-US" sz="3200" b="1" i="1" dirty="0">
                <a:effectLst/>
              </a:rPr>
              <a:t>“Confess your trespasses to one another, and pray for one another, that you may be healed. The effective, fervent prayer of a righteous man avails much.”</a:t>
            </a:r>
          </a:p>
          <a:p>
            <a:pPr algn="ctr"/>
            <a:endParaRPr lang="en-US" b="1" i="1" dirty="0"/>
          </a:p>
          <a:p>
            <a:pPr algn="ctr"/>
            <a:r>
              <a:rPr lang="en-US" sz="2400" dirty="0"/>
              <a:t>James 5:16</a:t>
            </a:r>
          </a:p>
        </p:txBody>
      </p:sp>
    </p:spTree>
    <p:extLst>
      <p:ext uri="{BB962C8B-B14F-4D97-AF65-F5344CB8AC3E}">
        <p14:creationId xmlns:p14="http://schemas.microsoft.com/office/powerpoint/2010/main" val="2881672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3" y="1586133"/>
            <a:ext cx="7383478"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God Can Do All Things…</a:t>
            </a:r>
          </a:p>
        </p:txBody>
      </p:sp>
      <p:sp>
        <p:nvSpPr>
          <p:cNvPr id="8" name="Rectangle: Rounded Corners 7">
            <a:extLst>
              <a:ext uri="{FF2B5EF4-FFF2-40B4-BE49-F238E27FC236}">
                <a16:creationId xmlns:a16="http://schemas.microsoft.com/office/drawing/2014/main" id="{39ED1B0D-94F1-CEC3-992E-5C314872D21B}"/>
              </a:ext>
            </a:extLst>
          </p:cNvPr>
          <p:cNvSpPr/>
          <p:nvPr/>
        </p:nvSpPr>
        <p:spPr>
          <a:xfrm>
            <a:off x="170873" y="3100667"/>
            <a:ext cx="7383477" cy="3032847"/>
          </a:xfrm>
          <a:prstGeom prst="roundRect">
            <a:avLst/>
          </a:prstGeom>
          <a:solidFill>
            <a:schemeClr val="accent2">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A6E3117-FB51-CCE3-12CA-830671758AFB}"/>
              </a:ext>
            </a:extLst>
          </p:cNvPr>
          <p:cNvSpPr txBox="1"/>
          <p:nvPr/>
        </p:nvSpPr>
        <p:spPr>
          <a:xfrm>
            <a:off x="304214" y="3249061"/>
            <a:ext cx="7109460" cy="2708434"/>
          </a:xfrm>
          <a:prstGeom prst="rect">
            <a:avLst/>
          </a:prstGeom>
          <a:noFill/>
        </p:spPr>
        <p:txBody>
          <a:bodyPr wrap="square">
            <a:spAutoFit/>
          </a:bodyPr>
          <a:lstStyle/>
          <a:p>
            <a:pPr algn="ctr"/>
            <a:r>
              <a:rPr lang="en-US" sz="3200" b="1" i="1" dirty="0">
                <a:effectLst/>
              </a:rPr>
              <a:t>“Confess your trespasses to one another, and pray for one another, that you may be healed. </a:t>
            </a:r>
            <a:r>
              <a:rPr lang="en-US" sz="3200" b="1" i="1" dirty="0">
                <a:solidFill>
                  <a:srgbClr val="C00000"/>
                </a:solidFill>
                <a:effectLst/>
              </a:rPr>
              <a:t>The effective, fervent prayer of a righteous man avails much</a:t>
            </a:r>
            <a:r>
              <a:rPr lang="en-US" sz="3200" b="1" i="1" dirty="0">
                <a:effectLst/>
              </a:rPr>
              <a:t>.”</a:t>
            </a:r>
          </a:p>
          <a:p>
            <a:pPr algn="ctr"/>
            <a:endParaRPr lang="en-US" b="1" i="1" dirty="0"/>
          </a:p>
          <a:p>
            <a:pPr algn="ctr"/>
            <a:r>
              <a:rPr lang="en-US" sz="2400" dirty="0"/>
              <a:t>James 5:16</a:t>
            </a:r>
          </a:p>
        </p:txBody>
      </p:sp>
    </p:spTree>
    <p:extLst>
      <p:ext uri="{BB962C8B-B14F-4D97-AF65-F5344CB8AC3E}">
        <p14:creationId xmlns:p14="http://schemas.microsoft.com/office/powerpoint/2010/main" val="342188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FB9A07-9F20-DAA8-1D87-E5B558198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sp>
        <p:nvSpPr>
          <p:cNvPr id="4" name="Title 1">
            <a:extLst>
              <a:ext uri="{FF2B5EF4-FFF2-40B4-BE49-F238E27FC236}">
                <a16:creationId xmlns:a16="http://schemas.microsoft.com/office/drawing/2014/main" id="{C5064228-41E5-C831-DD15-67DAA4A96E08}"/>
              </a:ext>
            </a:extLst>
          </p:cNvPr>
          <p:cNvSpPr txBox="1">
            <a:spLocks/>
          </p:cNvSpPr>
          <p:nvPr/>
        </p:nvSpPr>
        <p:spPr>
          <a:xfrm>
            <a:off x="304214" y="217417"/>
            <a:ext cx="4127109" cy="1358165"/>
          </a:xfrm>
          <a:prstGeom prst="rect">
            <a:avLst/>
          </a:prstGeom>
        </p:spPr>
        <p:txBody>
          <a:bodyPr>
            <a:norm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4800">
                <a:solidFill>
                  <a:schemeClr val="bg1"/>
                </a:solidFill>
                <a:latin typeface="Bernard MT Condensed" panose="02050806060905020404" pitchFamily="18" charset="0"/>
              </a:rPr>
              <a:t>Prayer: </a:t>
            </a:r>
            <a:br>
              <a:rPr lang="en-US" sz="4800">
                <a:solidFill>
                  <a:schemeClr val="bg1"/>
                </a:solidFill>
                <a:latin typeface="Bernard MT Condensed" panose="02050806060905020404" pitchFamily="18" charset="0"/>
              </a:rPr>
            </a:br>
            <a:r>
              <a:rPr lang="en-US" sz="2800">
                <a:solidFill>
                  <a:schemeClr val="bg1"/>
                </a:solidFill>
                <a:latin typeface="Bernard MT Condensed" panose="02050806060905020404" pitchFamily="18" charset="0"/>
              </a:rPr>
              <a:t>A Relationship with God</a:t>
            </a:r>
            <a:endParaRPr lang="en-US" sz="2800" dirty="0">
              <a:solidFill>
                <a:schemeClr val="bg1"/>
              </a:solidFill>
              <a:latin typeface="Bernard MT Condensed" panose="02050806060905020404" pitchFamily="18" charset="0"/>
            </a:endParaRPr>
          </a:p>
        </p:txBody>
      </p:sp>
      <p:sp>
        <p:nvSpPr>
          <p:cNvPr id="5" name="Title 1">
            <a:extLst>
              <a:ext uri="{FF2B5EF4-FFF2-40B4-BE49-F238E27FC236}">
                <a16:creationId xmlns:a16="http://schemas.microsoft.com/office/drawing/2014/main" id="{FAB9263F-8D80-F6D8-F06C-4A2982686E7D}"/>
              </a:ext>
            </a:extLst>
          </p:cNvPr>
          <p:cNvSpPr txBox="1">
            <a:spLocks/>
          </p:cNvSpPr>
          <p:nvPr/>
        </p:nvSpPr>
        <p:spPr>
          <a:xfrm>
            <a:off x="170873" y="1586133"/>
            <a:ext cx="7383478" cy="875713"/>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6000" dirty="0">
                <a:solidFill>
                  <a:srgbClr val="FFC000"/>
                </a:solidFill>
                <a:latin typeface="Bernard MT Condensed" panose="02050806060905020404" pitchFamily="18" charset="0"/>
              </a:rPr>
              <a:t>God Can Do All Things…</a:t>
            </a:r>
          </a:p>
        </p:txBody>
      </p:sp>
      <p:sp>
        <p:nvSpPr>
          <p:cNvPr id="7" name="Title 1">
            <a:extLst>
              <a:ext uri="{FF2B5EF4-FFF2-40B4-BE49-F238E27FC236}">
                <a16:creationId xmlns:a16="http://schemas.microsoft.com/office/drawing/2014/main" id="{2CE9E60E-BDA8-808C-38F5-1564B31AD604}"/>
              </a:ext>
            </a:extLst>
          </p:cNvPr>
          <p:cNvSpPr txBox="1">
            <a:spLocks/>
          </p:cNvSpPr>
          <p:nvPr/>
        </p:nvSpPr>
        <p:spPr>
          <a:xfrm>
            <a:off x="304214" y="3161715"/>
            <a:ext cx="6040315" cy="3478868"/>
          </a:xfrm>
          <a:prstGeom prst="rect">
            <a:avLst/>
          </a:prstGeom>
        </p:spPr>
        <p:txBody>
          <a:bodyPr vert="horz" lIns="91440" tIns="45720" rIns="91440" bIns="45720" rtlCol="0" anchor="ctr">
            <a:noAutofit/>
          </a:bodyPr>
          <a:lstStyle>
            <a:lvl1pPr algn="l" defTabSz="822960" rtl="0" eaLnBrk="1" latinLnBrk="0" hangingPunct="1">
              <a:lnSpc>
                <a:spcPct val="90000"/>
              </a:lnSpc>
              <a:spcBef>
                <a:spcPct val="0"/>
              </a:spcBef>
              <a:buNone/>
              <a:defRPr sz="3960" kern="1200">
                <a:solidFill>
                  <a:schemeClr val="tx1"/>
                </a:solidFill>
                <a:latin typeface="+mj-lt"/>
                <a:ea typeface="+mj-ea"/>
                <a:cs typeface="+mj-cs"/>
              </a:defRPr>
            </a:lvl1pPr>
          </a:lstStyle>
          <a:p>
            <a:r>
              <a:rPr lang="en-US" sz="7200" dirty="0">
                <a:latin typeface="Bernard MT Condensed" panose="02050806060905020404" pitchFamily="18" charset="0"/>
              </a:rPr>
              <a:t>IS ANYTHING       TOO HARD FOR   THE LORD?</a:t>
            </a:r>
          </a:p>
        </p:txBody>
      </p:sp>
    </p:spTree>
    <p:extLst>
      <p:ext uri="{BB962C8B-B14F-4D97-AF65-F5344CB8AC3E}">
        <p14:creationId xmlns:p14="http://schemas.microsoft.com/office/powerpoint/2010/main" val="15258118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3006</TotalTime>
  <Words>586</Words>
  <Application>Microsoft Office PowerPoint</Application>
  <PresentationFormat>Custom</PresentationFormat>
  <Paragraphs>64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Bernard MT Condensed</vt:lpstr>
      <vt:lpstr>Calibri</vt:lpstr>
      <vt:lpstr>Calibri Light</vt:lpstr>
      <vt:lpstr>Office Theme</vt:lpstr>
      <vt:lpstr>Prayer:  A Relationship with God  Part 1</vt:lpstr>
      <vt:lpstr>Prayer:  A Relationship with God</vt:lpstr>
      <vt:lpstr>PowerPoint Presentation</vt:lpstr>
      <vt:lpstr>PowerPoint Presentation</vt:lpstr>
      <vt:lpstr>PowerPoint Presentation</vt:lpstr>
      <vt:lpstr>Prayer:  A Relationship with God</vt:lpstr>
      <vt:lpstr>PowerPoint Presentation</vt:lpstr>
      <vt:lpstr>PowerPoint Presentation</vt:lpstr>
      <vt:lpstr>PowerPoint Presentation</vt:lpstr>
      <vt:lpstr>PowerPoint Presentation</vt:lpstr>
      <vt:lpstr>Prayer:  A Relationship with God</vt:lpstr>
      <vt:lpstr>PowerPoint Presentation</vt:lpstr>
      <vt:lpstr>PowerPoint Presentation</vt:lpstr>
      <vt:lpstr>PowerPoint Presentation</vt:lpstr>
      <vt:lpstr>PowerPoint Presentation</vt:lpstr>
      <vt:lpstr>Prayer:  A Relationship with God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Lenny</cp:lastModifiedBy>
  <cp:revision>117</cp:revision>
  <dcterms:created xsi:type="dcterms:W3CDTF">2023-01-21T22:46:44Z</dcterms:created>
  <dcterms:modified xsi:type="dcterms:W3CDTF">2023-10-29T12:50:58Z</dcterms:modified>
</cp:coreProperties>
</file>