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25" r:id="rId2"/>
    <p:sldId id="326" r:id="rId3"/>
    <p:sldId id="273" r:id="rId4"/>
    <p:sldId id="327" r:id="rId5"/>
    <p:sldId id="328" r:id="rId6"/>
    <p:sldId id="329" r:id="rId7"/>
    <p:sldId id="330" r:id="rId8"/>
    <p:sldId id="331" r:id="rId9"/>
    <p:sldId id="332" r:id="rId10"/>
    <p:sldId id="333" r:id="rId11"/>
    <p:sldId id="334" r:id="rId12"/>
    <p:sldId id="335" r:id="rId13"/>
    <p:sldId id="355" r:id="rId14"/>
    <p:sldId id="354" r:id="rId15"/>
    <p:sldId id="336" r:id="rId16"/>
    <p:sldId id="356" r:id="rId17"/>
    <p:sldId id="357" r:id="rId18"/>
    <p:sldId id="337" r:id="rId19"/>
    <p:sldId id="338" r:id="rId20"/>
    <p:sldId id="339" r:id="rId21"/>
    <p:sldId id="343" r:id="rId22"/>
    <p:sldId id="340" r:id="rId23"/>
    <p:sldId id="344" r:id="rId24"/>
    <p:sldId id="345" r:id="rId25"/>
    <p:sldId id="346" r:id="rId26"/>
    <p:sldId id="347" r:id="rId27"/>
    <p:sldId id="348" r:id="rId28"/>
    <p:sldId id="349" r:id="rId29"/>
    <p:sldId id="350" r:id="rId30"/>
    <p:sldId id="351" r:id="rId31"/>
    <p:sldId id="352" r:id="rId32"/>
    <p:sldId id="358" r:id="rId33"/>
    <p:sldId id="353" r:id="rId34"/>
    <p:sldId id="323" r:id="rId35"/>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FF4F4F"/>
    <a:srgbClr val="FFFFD9"/>
    <a:srgbClr val="FFFF99"/>
    <a:srgbClr val="FFFAEB"/>
    <a:srgbClr val="FFF3CD"/>
    <a:srgbClr val="FFECAF"/>
    <a:srgbClr val="FFF5D9"/>
    <a:srgbClr val="FFF3D1"/>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10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3B9F5-D5EA-4BFF-87B7-3330C4B7F441}" type="datetimeFigureOut">
              <a:rPr lang="en-US" smtClean="0"/>
              <a:t>10/19/2023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038C9-4383-46B4-9598-4B4260746CA5}" type="slidenum">
              <a:rPr lang="en-US" smtClean="0"/>
              <a:t>‹#›</a:t>
            </a:fld>
            <a:endParaRPr lang="en-US"/>
          </a:p>
        </p:txBody>
      </p:sp>
    </p:spTree>
    <p:extLst>
      <p:ext uri="{BB962C8B-B14F-4D97-AF65-F5344CB8AC3E}">
        <p14:creationId xmlns:p14="http://schemas.microsoft.com/office/powerpoint/2010/main" val="233932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9</a:t>
            </a:fld>
            <a:endParaRPr lang="en-US"/>
          </a:p>
        </p:txBody>
      </p:sp>
    </p:spTree>
    <p:extLst>
      <p:ext uri="{BB962C8B-B14F-4D97-AF65-F5344CB8AC3E}">
        <p14:creationId xmlns:p14="http://schemas.microsoft.com/office/powerpoint/2010/main" val="158754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18</a:t>
            </a:fld>
            <a:endParaRPr lang="en-US"/>
          </a:p>
        </p:txBody>
      </p:sp>
    </p:spTree>
    <p:extLst>
      <p:ext uri="{BB962C8B-B14F-4D97-AF65-F5344CB8AC3E}">
        <p14:creationId xmlns:p14="http://schemas.microsoft.com/office/powerpoint/2010/main" val="164881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21</a:t>
            </a:fld>
            <a:endParaRPr lang="en-US"/>
          </a:p>
        </p:txBody>
      </p:sp>
    </p:spTree>
    <p:extLst>
      <p:ext uri="{BB962C8B-B14F-4D97-AF65-F5344CB8AC3E}">
        <p14:creationId xmlns:p14="http://schemas.microsoft.com/office/powerpoint/2010/main" val="57404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26</a:t>
            </a:fld>
            <a:endParaRPr lang="en-US"/>
          </a:p>
        </p:txBody>
      </p:sp>
    </p:spTree>
    <p:extLst>
      <p:ext uri="{BB962C8B-B14F-4D97-AF65-F5344CB8AC3E}">
        <p14:creationId xmlns:p14="http://schemas.microsoft.com/office/powerpoint/2010/main" val="306149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27</a:t>
            </a:fld>
            <a:endParaRPr lang="en-US"/>
          </a:p>
        </p:txBody>
      </p:sp>
    </p:spTree>
    <p:extLst>
      <p:ext uri="{BB962C8B-B14F-4D97-AF65-F5344CB8AC3E}">
        <p14:creationId xmlns:p14="http://schemas.microsoft.com/office/powerpoint/2010/main" val="383323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30</a:t>
            </a:fld>
            <a:endParaRPr lang="en-US"/>
          </a:p>
        </p:txBody>
      </p:sp>
    </p:spTree>
    <p:extLst>
      <p:ext uri="{BB962C8B-B14F-4D97-AF65-F5344CB8AC3E}">
        <p14:creationId xmlns:p14="http://schemas.microsoft.com/office/powerpoint/2010/main" val="143382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31</a:t>
            </a:fld>
            <a:endParaRPr lang="en-US"/>
          </a:p>
        </p:txBody>
      </p:sp>
    </p:spTree>
    <p:extLst>
      <p:ext uri="{BB962C8B-B14F-4D97-AF65-F5344CB8AC3E}">
        <p14:creationId xmlns:p14="http://schemas.microsoft.com/office/powerpoint/2010/main" val="292771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32</a:t>
            </a:fld>
            <a:endParaRPr lang="en-US"/>
          </a:p>
        </p:txBody>
      </p:sp>
    </p:spTree>
    <p:extLst>
      <p:ext uri="{BB962C8B-B14F-4D97-AF65-F5344CB8AC3E}">
        <p14:creationId xmlns:p14="http://schemas.microsoft.com/office/powerpoint/2010/main" val="247253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038C9-4383-46B4-9598-4B4260746CA5}" type="slidenum">
              <a:rPr lang="en-US" smtClean="0"/>
              <a:t>33</a:t>
            </a:fld>
            <a:endParaRPr lang="en-US"/>
          </a:p>
        </p:txBody>
      </p:sp>
    </p:spTree>
    <p:extLst>
      <p:ext uri="{BB962C8B-B14F-4D97-AF65-F5344CB8AC3E}">
        <p14:creationId xmlns:p14="http://schemas.microsoft.com/office/powerpoint/2010/main" val="359400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82759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3354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9218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5064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6568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52678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100135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77751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96003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02160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dirty="0"/>
              <a:t>Click icon to add picture</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5BA82-FC49-4740-8BA5-146E3E7EEE29}"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42870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1C95BA82-FC49-4740-8BA5-146E3E7EEE29}" type="datetimeFigureOut">
              <a:rPr lang="en-US" smtClean="0"/>
              <a:t>10/19/2023</a:t>
            </a:fld>
            <a:endParaRPr lang="en-US" dirty="0"/>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06BEAD6D-23F4-4E46-A1D2-6A6C1BAFEFBD}" type="slidenum">
              <a:rPr lang="en-US" smtClean="0"/>
              <a:t>‹#›</a:t>
            </a:fld>
            <a:endParaRPr lang="en-US" dirty="0"/>
          </a:p>
        </p:txBody>
      </p:sp>
    </p:spTree>
    <p:extLst>
      <p:ext uri="{BB962C8B-B14F-4D97-AF65-F5344CB8AC3E}">
        <p14:creationId xmlns:p14="http://schemas.microsoft.com/office/powerpoint/2010/main" val="301256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682847-4D23-B3D9-F666-93EDDDD785D1}"/>
              </a:ext>
            </a:extLst>
          </p:cNvPr>
          <p:cNvPicPr>
            <a:picLocks noChangeAspect="1"/>
          </p:cNvPicPr>
          <p:nvPr/>
        </p:nvPicPr>
        <p:blipFill>
          <a:blip r:embed="rId2"/>
          <a:stretch>
            <a:fillRect/>
          </a:stretch>
        </p:blipFill>
        <p:spPr>
          <a:xfrm>
            <a:off x="-32753" y="0"/>
            <a:ext cx="11025804" cy="6857999"/>
          </a:xfrm>
          <a:prstGeom prst="rect">
            <a:avLst/>
          </a:prstGeom>
        </p:spPr>
      </p:pic>
    </p:spTree>
    <p:extLst>
      <p:ext uri="{BB962C8B-B14F-4D97-AF65-F5344CB8AC3E}">
        <p14:creationId xmlns:p14="http://schemas.microsoft.com/office/powerpoint/2010/main" val="29311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7" y="3280901"/>
            <a:ext cx="7329266" cy="3293209"/>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And: “You, Lord, in the beginning laid the foundation of the earth, And the heavens are the work of Your hands. They will perish, but You remain; And they will all grow old like a garment;</a:t>
            </a:r>
            <a:r>
              <a:rPr lang="en-US" sz="3200" b="1" i="1" dirty="0">
                <a:solidFill>
                  <a:srgbClr val="000000"/>
                </a:solidFill>
              </a:rPr>
              <a:t>…</a:t>
            </a:r>
            <a:r>
              <a:rPr lang="en-US" sz="3200" b="1" i="1" dirty="0">
                <a:solidFill>
                  <a:srgbClr val="000000"/>
                </a:solidFill>
                <a:effectLst/>
              </a:rPr>
              <a:t>”</a:t>
            </a:r>
          </a:p>
          <a:p>
            <a:pPr algn="ctr"/>
            <a:endParaRPr lang="en-US" sz="2400" b="1" i="1" dirty="0">
              <a:solidFill>
                <a:srgbClr val="000000"/>
              </a:solidFill>
            </a:endParaRPr>
          </a:p>
          <a:p>
            <a:pPr algn="ctr"/>
            <a:r>
              <a:rPr lang="en-US" sz="2400" dirty="0">
                <a:solidFill>
                  <a:srgbClr val="000000"/>
                </a:solidFill>
              </a:rPr>
              <a:t>Hebrews 1:10-12</a:t>
            </a:r>
            <a:endParaRPr lang="en-US" sz="2400" dirty="0"/>
          </a:p>
        </p:txBody>
      </p:sp>
    </p:spTree>
    <p:extLst>
      <p:ext uri="{BB962C8B-B14F-4D97-AF65-F5344CB8AC3E}">
        <p14:creationId xmlns:p14="http://schemas.microsoft.com/office/powerpoint/2010/main" val="35480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7" y="3280901"/>
            <a:ext cx="7329266" cy="2800767"/>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Like a cloak You will fold them up,</a:t>
            </a:r>
          </a:p>
          <a:p>
            <a:pPr algn="ctr"/>
            <a:r>
              <a:rPr lang="en-US" sz="3200" b="1" i="1" dirty="0">
                <a:solidFill>
                  <a:srgbClr val="000000"/>
                </a:solidFill>
                <a:effectLst/>
              </a:rPr>
              <a:t>And they will be changed.</a:t>
            </a:r>
          </a:p>
          <a:p>
            <a:pPr algn="ctr"/>
            <a:r>
              <a:rPr lang="en-US" sz="3200" b="1" i="1" dirty="0">
                <a:solidFill>
                  <a:srgbClr val="000000"/>
                </a:solidFill>
                <a:effectLst/>
              </a:rPr>
              <a:t>But You are the same,</a:t>
            </a:r>
          </a:p>
          <a:p>
            <a:pPr algn="ctr"/>
            <a:r>
              <a:rPr lang="en-US" sz="3200" b="1" i="1" dirty="0">
                <a:solidFill>
                  <a:srgbClr val="000000"/>
                </a:solidFill>
                <a:effectLst/>
              </a:rPr>
              <a:t>And Your years will not fail.”</a:t>
            </a:r>
          </a:p>
          <a:p>
            <a:pPr algn="ctr"/>
            <a:endParaRPr lang="en-US" sz="2400" b="1" i="1" dirty="0">
              <a:solidFill>
                <a:srgbClr val="000000"/>
              </a:solidFill>
            </a:endParaRPr>
          </a:p>
          <a:p>
            <a:pPr algn="ctr"/>
            <a:r>
              <a:rPr lang="en-US" sz="2400" dirty="0">
                <a:solidFill>
                  <a:srgbClr val="000000"/>
                </a:solidFill>
              </a:rPr>
              <a:t>Hebrews 1:10-12</a:t>
            </a:r>
            <a:endParaRPr lang="en-US" sz="2400" dirty="0"/>
          </a:p>
        </p:txBody>
      </p:sp>
    </p:spTree>
    <p:extLst>
      <p:ext uri="{BB962C8B-B14F-4D97-AF65-F5344CB8AC3E}">
        <p14:creationId xmlns:p14="http://schemas.microsoft.com/office/powerpoint/2010/main" val="128131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7" y="3280901"/>
            <a:ext cx="7329266" cy="2308324"/>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but of the tree of the knowledge of good and evil you shall not eat, for in the day that you eat of it you shall surely die.”</a:t>
            </a:r>
          </a:p>
          <a:p>
            <a:pPr algn="ctr"/>
            <a:endParaRPr lang="en-US" sz="2400" b="1" i="1" dirty="0">
              <a:solidFill>
                <a:srgbClr val="000000"/>
              </a:solidFill>
            </a:endParaRPr>
          </a:p>
          <a:p>
            <a:pPr algn="ctr"/>
            <a:r>
              <a:rPr lang="en-US" sz="2400" dirty="0">
                <a:solidFill>
                  <a:srgbClr val="000000"/>
                </a:solidFill>
              </a:rPr>
              <a:t>Genesis 2:17</a:t>
            </a:r>
            <a:endParaRPr lang="en-US" sz="2400" dirty="0"/>
          </a:p>
        </p:txBody>
      </p:sp>
    </p:spTree>
    <p:extLst>
      <p:ext uri="{BB962C8B-B14F-4D97-AF65-F5344CB8AC3E}">
        <p14:creationId xmlns:p14="http://schemas.microsoft.com/office/powerpoint/2010/main" val="22712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199665"/>
            <a:ext cx="7329266" cy="3293209"/>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Then the serpent said to the woman, “You will </a:t>
            </a:r>
            <a:r>
              <a:rPr lang="en-US" sz="3200" b="1" i="1" u="sng" dirty="0">
                <a:solidFill>
                  <a:srgbClr val="8A0000"/>
                </a:solidFill>
                <a:effectLst/>
              </a:rPr>
              <a:t>not</a:t>
            </a:r>
            <a:r>
              <a:rPr lang="en-US" sz="3200" b="1" i="1" dirty="0">
                <a:solidFill>
                  <a:srgbClr val="000000"/>
                </a:solidFill>
                <a:effectLst/>
              </a:rPr>
              <a:t> surely die.                                  For God knows that in the day you eat of it your eyes will be opened, and you will be like God, knowing good and evil.”</a:t>
            </a:r>
          </a:p>
          <a:p>
            <a:pPr algn="ctr"/>
            <a:endParaRPr lang="en-US" sz="2400" b="1" i="1" dirty="0">
              <a:solidFill>
                <a:srgbClr val="000000"/>
              </a:solidFill>
            </a:endParaRPr>
          </a:p>
          <a:p>
            <a:pPr algn="ctr"/>
            <a:r>
              <a:rPr lang="en-US" sz="2400" dirty="0">
                <a:solidFill>
                  <a:srgbClr val="000000"/>
                </a:solidFill>
              </a:rPr>
              <a:t>Genesis 2:17</a:t>
            </a:r>
            <a:endParaRPr lang="en-US" sz="2400" dirty="0"/>
          </a:p>
        </p:txBody>
      </p:sp>
    </p:spTree>
    <p:extLst>
      <p:ext uri="{BB962C8B-B14F-4D97-AF65-F5344CB8AC3E}">
        <p14:creationId xmlns:p14="http://schemas.microsoft.com/office/powerpoint/2010/main" val="315253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7" y="3280901"/>
            <a:ext cx="7329266" cy="2308324"/>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but of the tree of the knowledge of good and evil you shall not eat, for in the day that you eat of it </a:t>
            </a:r>
            <a:r>
              <a:rPr lang="en-US" sz="3200" b="1" i="1" u="sng" dirty="0">
                <a:solidFill>
                  <a:srgbClr val="C00000"/>
                </a:solidFill>
                <a:effectLst/>
              </a:rPr>
              <a:t>you shall surely die</a:t>
            </a:r>
            <a:r>
              <a:rPr lang="en-US" sz="3200" b="1" i="1" dirty="0">
                <a:solidFill>
                  <a:srgbClr val="000000"/>
                </a:solidFill>
                <a:effectLst/>
              </a:rPr>
              <a:t>.”</a:t>
            </a:r>
          </a:p>
          <a:p>
            <a:pPr algn="ctr"/>
            <a:endParaRPr lang="en-US" sz="2400" b="1" i="1" dirty="0">
              <a:solidFill>
                <a:srgbClr val="000000"/>
              </a:solidFill>
            </a:endParaRPr>
          </a:p>
          <a:p>
            <a:pPr algn="ctr"/>
            <a:r>
              <a:rPr lang="en-US" sz="2400" dirty="0">
                <a:solidFill>
                  <a:srgbClr val="000000"/>
                </a:solidFill>
              </a:rPr>
              <a:t>Genesis 2:17</a:t>
            </a:r>
            <a:endParaRPr lang="en-US" sz="2400" dirty="0"/>
          </a:p>
        </p:txBody>
      </p:sp>
    </p:spTree>
    <p:extLst>
      <p:ext uri="{BB962C8B-B14F-4D97-AF65-F5344CB8AC3E}">
        <p14:creationId xmlns:p14="http://schemas.microsoft.com/office/powerpoint/2010/main" val="125324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199665"/>
            <a:ext cx="7329266" cy="3416320"/>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Then the serpent said to the woman, “</a:t>
            </a:r>
            <a:r>
              <a:rPr lang="en-US" sz="3200" b="1" i="1" dirty="0">
                <a:solidFill>
                  <a:srgbClr val="C00000"/>
                </a:solidFill>
                <a:effectLst/>
              </a:rPr>
              <a:t>You will </a:t>
            </a:r>
            <a:r>
              <a:rPr lang="en-US" sz="4000" b="1" i="1" u="sng" dirty="0">
                <a:solidFill>
                  <a:srgbClr val="C00000"/>
                </a:solidFill>
                <a:effectLst/>
              </a:rPr>
              <a:t>not</a:t>
            </a:r>
            <a:r>
              <a:rPr lang="en-US" sz="3200" b="1" i="1" dirty="0">
                <a:solidFill>
                  <a:srgbClr val="C00000"/>
                </a:solidFill>
                <a:effectLst/>
              </a:rPr>
              <a:t> surely die</a:t>
            </a:r>
            <a:r>
              <a:rPr lang="en-US" sz="3200" b="1" i="1" dirty="0">
                <a:solidFill>
                  <a:srgbClr val="000000"/>
                </a:solidFill>
                <a:effectLst/>
              </a:rPr>
              <a:t>.                                  For God knows that in the day you eat of it your eyes will be opened, and you will be like God, knowing good and evil.”</a:t>
            </a:r>
          </a:p>
          <a:p>
            <a:pPr algn="ctr"/>
            <a:endParaRPr lang="en-US" sz="2400" b="1" i="1" dirty="0">
              <a:solidFill>
                <a:srgbClr val="000000"/>
              </a:solidFill>
            </a:endParaRPr>
          </a:p>
          <a:p>
            <a:pPr algn="ctr"/>
            <a:r>
              <a:rPr lang="en-US" sz="2400" dirty="0">
                <a:solidFill>
                  <a:srgbClr val="000000"/>
                </a:solidFill>
              </a:rPr>
              <a:t>Genesis 2:17</a:t>
            </a:r>
            <a:endParaRPr lang="en-US" sz="2400" dirty="0"/>
          </a:p>
        </p:txBody>
      </p:sp>
    </p:spTree>
    <p:extLst>
      <p:ext uri="{BB962C8B-B14F-4D97-AF65-F5344CB8AC3E}">
        <p14:creationId xmlns:p14="http://schemas.microsoft.com/office/powerpoint/2010/main" val="85036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671732" y="2827923"/>
            <a:ext cx="7329266" cy="378565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as also in all his epistles, speaking in them of these things, in which are some things hard to understand, which untaught and unstable people twist to their own destruction, as they do also the rest of the Scriptures.”</a:t>
            </a:r>
          </a:p>
          <a:p>
            <a:pPr algn="ctr"/>
            <a:endParaRPr lang="en-US" sz="2400" b="1" i="1" dirty="0">
              <a:solidFill>
                <a:srgbClr val="000000"/>
              </a:solidFill>
            </a:endParaRPr>
          </a:p>
          <a:p>
            <a:pPr algn="ctr"/>
            <a:r>
              <a:rPr lang="en-US" sz="2400" dirty="0">
                <a:solidFill>
                  <a:srgbClr val="000000"/>
                </a:solidFill>
              </a:rPr>
              <a:t>Genesis 2:17</a:t>
            </a:r>
            <a:endParaRPr lang="en-US" sz="2400" dirty="0"/>
          </a:p>
        </p:txBody>
      </p:sp>
    </p:spTree>
    <p:extLst>
      <p:ext uri="{BB962C8B-B14F-4D97-AF65-F5344CB8AC3E}">
        <p14:creationId xmlns:p14="http://schemas.microsoft.com/office/powerpoint/2010/main" val="192736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671732" y="2827923"/>
            <a:ext cx="7329266" cy="378565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as also in all his epistles, speaking in them of these things, in which are some things hard to understand, </a:t>
            </a:r>
            <a:r>
              <a:rPr lang="en-US" sz="3200" b="1" i="1" dirty="0">
                <a:solidFill>
                  <a:srgbClr val="C00000"/>
                </a:solidFill>
                <a:effectLst/>
              </a:rPr>
              <a:t>which untaught and unstable people twist to their own destruction,</a:t>
            </a:r>
            <a:r>
              <a:rPr lang="en-US" sz="3200" b="1" i="1" dirty="0">
                <a:solidFill>
                  <a:srgbClr val="000000"/>
                </a:solidFill>
                <a:effectLst/>
              </a:rPr>
              <a:t> as they do also the rest of the Scriptures.”</a:t>
            </a:r>
          </a:p>
          <a:p>
            <a:pPr algn="ctr"/>
            <a:endParaRPr lang="en-US" sz="2400" b="1" i="1" dirty="0">
              <a:solidFill>
                <a:srgbClr val="000000"/>
              </a:solidFill>
            </a:endParaRPr>
          </a:p>
          <a:p>
            <a:pPr algn="ctr"/>
            <a:r>
              <a:rPr lang="en-US" sz="2400" dirty="0">
                <a:solidFill>
                  <a:srgbClr val="000000"/>
                </a:solidFill>
              </a:rPr>
              <a:t>Genesis 2:17</a:t>
            </a:r>
            <a:endParaRPr lang="en-US" sz="2400" dirty="0"/>
          </a:p>
        </p:txBody>
      </p:sp>
    </p:spTree>
    <p:extLst>
      <p:ext uri="{BB962C8B-B14F-4D97-AF65-F5344CB8AC3E}">
        <p14:creationId xmlns:p14="http://schemas.microsoft.com/office/powerpoint/2010/main" val="43294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267286" y="2992363"/>
            <a:ext cx="7047913" cy="3056207"/>
          </a:xfrm>
        </p:spPr>
        <p:txBody>
          <a:bodyPr>
            <a:normAutofit/>
          </a:bodyPr>
          <a:lstStyle/>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a:t>
            </a:r>
          </a:p>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FOREVER SETTLED IN HEAVEN</a:t>
            </a: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48061"/>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42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FOREVER SETTLED IN HEAVEN</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429000"/>
            <a:ext cx="7329266" cy="181588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Forever, O Lord,</a:t>
            </a:r>
          </a:p>
          <a:p>
            <a:pPr algn="ctr"/>
            <a:r>
              <a:rPr lang="en-US" sz="3200" b="1" i="1" dirty="0">
                <a:solidFill>
                  <a:srgbClr val="000000"/>
                </a:solidFill>
                <a:effectLst/>
              </a:rPr>
              <a:t>Your word is settled in heaven.”</a:t>
            </a:r>
          </a:p>
          <a:p>
            <a:pPr algn="ctr"/>
            <a:endParaRPr lang="en-US" sz="2400" b="1" i="1" dirty="0">
              <a:solidFill>
                <a:srgbClr val="000000"/>
              </a:solidFill>
            </a:endParaRPr>
          </a:p>
          <a:p>
            <a:pPr algn="ctr"/>
            <a:r>
              <a:rPr lang="en-US" sz="2400" dirty="0">
                <a:solidFill>
                  <a:srgbClr val="000000"/>
                </a:solidFill>
              </a:rPr>
              <a:t>Psalm 119:89</a:t>
            </a:r>
            <a:endParaRPr lang="en-US" sz="2400" dirty="0"/>
          </a:p>
        </p:txBody>
      </p:sp>
    </p:spTree>
    <p:extLst>
      <p:ext uri="{BB962C8B-B14F-4D97-AF65-F5344CB8AC3E}">
        <p14:creationId xmlns:p14="http://schemas.microsoft.com/office/powerpoint/2010/main" val="8622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682847-4D23-B3D9-F666-93EDDDD785D1}"/>
              </a:ext>
            </a:extLst>
          </p:cNvPr>
          <p:cNvPicPr>
            <a:picLocks noChangeAspect="1"/>
          </p:cNvPicPr>
          <p:nvPr/>
        </p:nvPicPr>
        <p:blipFill>
          <a:blip r:embed="rId2"/>
          <a:stretch>
            <a:fillRect/>
          </a:stretch>
        </p:blipFill>
        <p:spPr>
          <a:xfrm>
            <a:off x="-32753" y="0"/>
            <a:ext cx="11025804" cy="6857999"/>
          </a:xfrm>
          <a:prstGeom prst="rect">
            <a:avLst/>
          </a:prstGeom>
        </p:spPr>
      </p:pic>
      <p:pic>
        <p:nvPicPr>
          <p:cNvPr id="4" name="Picture 3">
            <a:extLst>
              <a:ext uri="{FF2B5EF4-FFF2-40B4-BE49-F238E27FC236}">
                <a16:creationId xmlns:a16="http://schemas.microsoft.com/office/drawing/2014/main" id="{BC0B8405-B4C7-728D-026D-AE1C8C7BD3BB}"/>
              </a:ext>
            </a:extLst>
          </p:cNvPr>
          <p:cNvPicPr>
            <a:picLocks noChangeAspect="1"/>
          </p:cNvPicPr>
          <p:nvPr/>
        </p:nvPicPr>
        <p:blipFill>
          <a:blip r:embed="rId3"/>
          <a:stretch>
            <a:fillRect/>
          </a:stretch>
        </p:blipFill>
        <p:spPr>
          <a:xfrm>
            <a:off x="326854" y="4811152"/>
            <a:ext cx="10200709" cy="1641994"/>
          </a:xfrm>
          <a:prstGeom prst="rect">
            <a:avLst/>
          </a:prstGeom>
        </p:spPr>
      </p:pic>
    </p:spTree>
    <p:extLst>
      <p:ext uri="{BB962C8B-B14F-4D97-AF65-F5344CB8AC3E}">
        <p14:creationId xmlns:p14="http://schemas.microsoft.com/office/powerpoint/2010/main" val="2274173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FOREVER SETTLED IN HEAVEN</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429000"/>
            <a:ext cx="7329266" cy="181588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Jesus said to him, “It is written again, ‘You shall not tempt the Lord your God.”</a:t>
            </a:r>
          </a:p>
          <a:p>
            <a:pPr algn="ctr"/>
            <a:endParaRPr lang="en-US" sz="2400" b="1" i="1" dirty="0">
              <a:solidFill>
                <a:srgbClr val="000000"/>
              </a:solidFill>
            </a:endParaRPr>
          </a:p>
          <a:p>
            <a:pPr algn="ctr"/>
            <a:r>
              <a:rPr lang="en-US" sz="2400" dirty="0">
                <a:solidFill>
                  <a:srgbClr val="000000"/>
                </a:solidFill>
              </a:rPr>
              <a:t>Matthew 4:4</a:t>
            </a:r>
            <a:endParaRPr lang="en-US" sz="2400" dirty="0"/>
          </a:p>
        </p:txBody>
      </p:sp>
    </p:spTree>
    <p:extLst>
      <p:ext uri="{BB962C8B-B14F-4D97-AF65-F5344CB8AC3E}">
        <p14:creationId xmlns:p14="http://schemas.microsoft.com/office/powerpoint/2010/main" val="85372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267286" y="2992363"/>
            <a:ext cx="7047913" cy="3056207"/>
          </a:xfrm>
        </p:spPr>
        <p:txBody>
          <a:bodyPr>
            <a:normAutofit/>
          </a:bodyPr>
          <a:lstStyle/>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a:t>
            </a:r>
          </a:p>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PURE</a:t>
            </a: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48061"/>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88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PURE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429000"/>
            <a:ext cx="7329266" cy="181588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Your word is very pure;</a:t>
            </a:r>
          </a:p>
          <a:p>
            <a:pPr algn="ctr"/>
            <a:r>
              <a:rPr lang="en-US" sz="3200" b="1" i="1" dirty="0">
                <a:solidFill>
                  <a:srgbClr val="000000"/>
                </a:solidFill>
                <a:effectLst/>
              </a:rPr>
              <a:t>Therefore Your servant loves it.”</a:t>
            </a:r>
          </a:p>
          <a:p>
            <a:pPr algn="ctr"/>
            <a:endParaRPr lang="en-US" sz="2400" b="1" i="1" dirty="0">
              <a:solidFill>
                <a:srgbClr val="000000"/>
              </a:solidFill>
            </a:endParaRPr>
          </a:p>
          <a:p>
            <a:pPr algn="ctr"/>
            <a:r>
              <a:rPr lang="en-US" sz="2400" dirty="0">
                <a:solidFill>
                  <a:srgbClr val="000000"/>
                </a:solidFill>
              </a:rPr>
              <a:t>Psalm 119:140</a:t>
            </a:r>
            <a:endParaRPr lang="en-US" sz="2400" dirty="0"/>
          </a:p>
        </p:txBody>
      </p:sp>
    </p:spTree>
    <p:extLst>
      <p:ext uri="{BB962C8B-B14F-4D97-AF65-F5344CB8AC3E}">
        <p14:creationId xmlns:p14="http://schemas.microsoft.com/office/powerpoint/2010/main" val="11974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PURE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429000"/>
            <a:ext cx="7329266" cy="2308324"/>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Every word of God is pure;</a:t>
            </a:r>
          </a:p>
          <a:p>
            <a:pPr algn="ctr"/>
            <a:r>
              <a:rPr lang="en-US" sz="3200" b="1" i="1" dirty="0">
                <a:solidFill>
                  <a:srgbClr val="000000"/>
                </a:solidFill>
                <a:effectLst/>
              </a:rPr>
              <a:t>He is a shield to those who put their     trust in Him.”</a:t>
            </a:r>
          </a:p>
          <a:p>
            <a:pPr algn="ctr"/>
            <a:endParaRPr lang="en-US" sz="2400" b="1" i="1" dirty="0">
              <a:solidFill>
                <a:srgbClr val="000000"/>
              </a:solidFill>
            </a:endParaRPr>
          </a:p>
          <a:p>
            <a:pPr algn="ctr"/>
            <a:r>
              <a:rPr lang="en-US" sz="2400" dirty="0">
                <a:solidFill>
                  <a:srgbClr val="000000"/>
                </a:solidFill>
              </a:rPr>
              <a:t>Proverbs 30:5</a:t>
            </a:r>
            <a:endParaRPr lang="en-US" sz="2400" dirty="0"/>
          </a:p>
        </p:txBody>
      </p:sp>
    </p:spTree>
    <p:extLst>
      <p:ext uri="{BB962C8B-B14F-4D97-AF65-F5344CB8AC3E}">
        <p14:creationId xmlns:p14="http://schemas.microsoft.com/office/powerpoint/2010/main" val="373370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PURE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429000"/>
            <a:ext cx="7329266" cy="2800767"/>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You shall not add to the word which I command you, nor take from it, that you may keep the commandments of the Lord your God which I command you.”</a:t>
            </a:r>
          </a:p>
          <a:p>
            <a:pPr algn="ctr"/>
            <a:endParaRPr lang="en-US" sz="2400" b="1" i="1" dirty="0">
              <a:solidFill>
                <a:srgbClr val="000000"/>
              </a:solidFill>
            </a:endParaRPr>
          </a:p>
          <a:p>
            <a:pPr algn="ctr"/>
            <a:r>
              <a:rPr lang="en-US" sz="2400" dirty="0">
                <a:solidFill>
                  <a:srgbClr val="000000"/>
                </a:solidFill>
              </a:rPr>
              <a:t>Deuteronomy 4:2</a:t>
            </a:r>
            <a:endParaRPr lang="en-US" sz="2400" dirty="0"/>
          </a:p>
        </p:txBody>
      </p:sp>
    </p:spTree>
    <p:extLst>
      <p:ext uri="{BB962C8B-B14F-4D97-AF65-F5344CB8AC3E}">
        <p14:creationId xmlns:p14="http://schemas.microsoft.com/office/powerpoint/2010/main" val="91875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PURE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844060" y="3063240"/>
            <a:ext cx="6921305" cy="3293209"/>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For I testify to everyone who hears the words of the prophecy of this book: If anyone adds to these things, God will add to him the plagues that are written in this book;…”</a:t>
            </a:r>
          </a:p>
          <a:p>
            <a:pPr algn="ctr"/>
            <a:endParaRPr lang="en-US" sz="2400" b="1" i="1" dirty="0">
              <a:solidFill>
                <a:srgbClr val="000000"/>
              </a:solidFill>
            </a:endParaRPr>
          </a:p>
          <a:p>
            <a:pPr algn="ctr"/>
            <a:r>
              <a:rPr lang="en-US" sz="2400" dirty="0">
                <a:solidFill>
                  <a:srgbClr val="000000"/>
                </a:solidFill>
              </a:rPr>
              <a:t>Revelation 22:18-19</a:t>
            </a:r>
            <a:endParaRPr lang="en-US" sz="2400" dirty="0"/>
          </a:p>
        </p:txBody>
      </p:sp>
    </p:spTree>
    <p:extLst>
      <p:ext uri="{BB962C8B-B14F-4D97-AF65-F5344CB8AC3E}">
        <p14:creationId xmlns:p14="http://schemas.microsoft.com/office/powerpoint/2010/main" val="2461957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PURE</a:t>
            </a: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844060" y="3058988"/>
            <a:ext cx="6921305" cy="3293209"/>
          </a:xfrm>
          <a:prstGeom prst="rect">
            <a:avLst/>
          </a:prstGeom>
          <a:noFill/>
        </p:spPr>
        <p:txBody>
          <a:bodyPr wrap="square">
            <a:spAutoFit/>
          </a:bodyPr>
          <a:lstStyle/>
          <a:p>
            <a:pPr algn="ctr"/>
            <a:r>
              <a:rPr lang="en-US" sz="3200" b="1" i="1" baseline="30000" dirty="0">
                <a:solidFill>
                  <a:srgbClr val="000000"/>
                </a:solidFill>
                <a:effectLst/>
              </a:rPr>
              <a:t> </a:t>
            </a:r>
            <a:r>
              <a:rPr lang="en-US" sz="3200" b="1" i="1" baseline="30000" dirty="0">
                <a:solidFill>
                  <a:srgbClr val="000000"/>
                </a:solidFill>
              </a:rPr>
              <a:t>”</a:t>
            </a:r>
            <a:r>
              <a:rPr lang="en-US" sz="3200" b="1" i="1" dirty="0">
                <a:solidFill>
                  <a:srgbClr val="000000"/>
                </a:solidFill>
                <a:effectLst/>
              </a:rPr>
              <a:t>and if anyone takes away from the words of the book of this prophecy, God shall take away his part from the Book of Life, from the holy city, and from the things which are written in this book.”</a:t>
            </a:r>
          </a:p>
          <a:p>
            <a:pPr algn="ctr"/>
            <a:endParaRPr lang="en-US" sz="2400" b="1" i="1" dirty="0">
              <a:solidFill>
                <a:srgbClr val="000000"/>
              </a:solidFill>
            </a:endParaRPr>
          </a:p>
          <a:p>
            <a:pPr algn="ctr"/>
            <a:r>
              <a:rPr lang="en-US" sz="2400" dirty="0">
                <a:solidFill>
                  <a:srgbClr val="000000"/>
                </a:solidFill>
              </a:rPr>
              <a:t>Revelation 22:18-19</a:t>
            </a:r>
            <a:endParaRPr lang="en-US" sz="2400" dirty="0"/>
          </a:p>
        </p:txBody>
      </p:sp>
    </p:spTree>
    <p:extLst>
      <p:ext uri="{BB962C8B-B14F-4D97-AF65-F5344CB8AC3E}">
        <p14:creationId xmlns:p14="http://schemas.microsoft.com/office/powerpoint/2010/main" val="3873509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267286" y="2992363"/>
            <a:ext cx="7047913" cy="3056207"/>
          </a:xfrm>
        </p:spPr>
        <p:txBody>
          <a:bodyPr>
            <a:normAutofit/>
          </a:bodyPr>
          <a:lstStyle/>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a:t>
            </a:r>
          </a:p>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POWERFUL</a:t>
            </a: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48061"/>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8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POWERFUL</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2827923"/>
            <a:ext cx="7329266" cy="378565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For the word of God is living and powerful, and sharper than any two-edged sword, piercing even to the division of soul and spirit, and of joints and marrow, and is a discerner of the thoughts and intents of the heart.”</a:t>
            </a:r>
          </a:p>
          <a:p>
            <a:pPr algn="ctr"/>
            <a:endParaRPr lang="en-US" sz="2400" b="1" i="1" dirty="0">
              <a:solidFill>
                <a:srgbClr val="000000"/>
              </a:solidFill>
            </a:endParaRPr>
          </a:p>
          <a:p>
            <a:pPr algn="ctr"/>
            <a:r>
              <a:rPr lang="en-US" sz="2400" dirty="0">
                <a:solidFill>
                  <a:srgbClr val="000000"/>
                </a:solidFill>
              </a:rPr>
              <a:t>Hebrews 4:12</a:t>
            </a:r>
            <a:endParaRPr lang="en-US" sz="2400" dirty="0"/>
          </a:p>
        </p:txBody>
      </p:sp>
    </p:spTree>
    <p:extLst>
      <p:ext uri="{BB962C8B-B14F-4D97-AF65-F5344CB8AC3E}">
        <p14:creationId xmlns:p14="http://schemas.microsoft.com/office/powerpoint/2010/main" val="19143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POWERFUL</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5" y="3053076"/>
            <a:ext cx="7526214" cy="3293209"/>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Now as he reasoned about righteousness, self-control, and the judgment to come, Felix was afraid and answered, “Go away for now; when I have a convenient time       I will call for you.”</a:t>
            </a:r>
          </a:p>
          <a:p>
            <a:pPr algn="ctr"/>
            <a:endParaRPr lang="en-US" sz="2400" b="1" i="1" dirty="0">
              <a:solidFill>
                <a:srgbClr val="000000"/>
              </a:solidFill>
            </a:endParaRPr>
          </a:p>
          <a:p>
            <a:pPr algn="ctr"/>
            <a:r>
              <a:rPr lang="en-US" sz="2400" dirty="0">
                <a:solidFill>
                  <a:srgbClr val="000000"/>
                </a:solidFill>
              </a:rPr>
              <a:t>Acts 24:25</a:t>
            </a:r>
            <a:endParaRPr lang="en-US" sz="2400" dirty="0"/>
          </a:p>
        </p:txBody>
      </p:sp>
    </p:spTree>
    <p:extLst>
      <p:ext uri="{BB962C8B-B14F-4D97-AF65-F5344CB8AC3E}">
        <p14:creationId xmlns:p14="http://schemas.microsoft.com/office/powerpoint/2010/main" val="177757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1308294" y="2057400"/>
            <a:ext cx="9115865" cy="4023361"/>
          </a:xfrm>
        </p:spPr>
        <p:txBody>
          <a:bodyPr>
            <a:normAutofit/>
          </a:bodyPr>
          <a:lstStyle/>
          <a:p>
            <a:pPr>
              <a:buFont typeface="Wingdings" panose="05000000000000000000" pitchFamily="2" charset="2"/>
              <a:buChar char="ü"/>
            </a:pPr>
            <a:r>
              <a:rPr lang="en-US" sz="3600" b="1" dirty="0"/>
              <a:t> Indestructible</a:t>
            </a:r>
          </a:p>
          <a:p>
            <a:pPr>
              <a:buFont typeface="Wingdings" panose="05000000000000000000" pitchFamily="2" charset="2"/>
              <a:buChar char="ü"/>
            </a:pPr>
            <a:endParaRPr lang="en-US" sz="1000" b="1" dirty="0"/>
          </a:p>
          <a:p>
            <a:pPr>
              <a:buFont typeface="Wingdings" panose="05000000000000000000" pitchFamily="2" charset="2"/>
              <a:buChar char="ü"/>
            </a:pPr>
            <a:r>
              <a:rPr lang="en-US" sz="3600" b="1" dirty="0"/>
              <a:t> Unchangeable</a:t>
            </a:r>
          </a:p>
          <a:p>
            <a:pPr>
              <a:buFont typeface="Wingdings" panose="05000000000000000000" pitchFamily="2" charset="2"/>
              <a:buChar char="ü"/>
            </a:pPr>
            <a:endParaRPr lang="en-US" sz="1000" b="1" dirty="0"/>
          </a:p>
          <a:p>
            <a:pPr>
              <a:buFont typeface="Wingdings" panose="05000000000000000000" pitchFamily="2" charset="2"/>
              <a:buChar char="ü"/>
            </a:pPr>
            <a:r>
              <a:rPr lang="en-US" sz="3600" b="1" dirty="0"/>
              <a:t> Is Forever in Heaven</a:t>
            </a:r>
          </a:p>
          <a:p>
            <a:pPr>
              <a:buFont typeface="Wingdings" panose="05000000000000000000" pitchFamily="2" charset="2"/>
              <a:buChar char="ü"/>
            </a:pPr>
            <a:endParaRPr lang="en-US" sz="1000" b="1" dirty="0"/>
          </a:p>
          <a:p>
            <a:pPr>
              <a:buFont typeface="Wingdings" panose="05000000000000000000" pitchFamily="2" charset="2"/>
              <a:buChar char="ü"/>
            </a:pPr>
            <a:r>
              <a:rPr lang="en-US" sz="3600" b="1" dirty="0"/>
              <a:t> Pure</a:t>
            </a:r>
          </a:p>
          <a:p>
            <a:pPr>
              <a:buFont typeface="Wingdings" panose="05000000000000000000" pitchFamily="2" charset="2"/>
              <a:buChar char="ü"/>
            </a:pPr>
            <a:endParaRPr lang="en-US" sz="1000" b="1" dirty="0"/>
          </a:p>
          <a:p>
            <a:pPr>
              <a:buFont typeface="Wingdings" panose="05000000000000000000" pitchFamily="2" charset="2"/>
              <a:buChar char="ü"/>
            </a:pPr>
            <a:r>
              <a:rPr lang="en-US" sz="3600" b="1" dirty="0"/>
              <a:t> Powerful</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7040880" y="2570288"/>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1055077" y="2992364"/>
            <a:ext cx="5985803" cy="2268954"/>
          </a:xfrm>
        </p:spPr>
        <p:txBody>
          <a:bodyPr>
            <a:normAutofit/>
          </a:bodyPr>
          <a:lstStyle/>
          <a:p>
            <a:pPr marL="0" indent="0" algn="ctr">
              <a:buNone/>
            </a:pPr>
            <a:r>
              <a:rPr lang="en-US" sz="72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DOES       NOT FAIL</a:t>
            </a: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48061"/>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17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801858" y="2561809"/>
            <a:ext cx="5950635" cy="1734382"/>
          </a:xfrm>
        </p:spPr>
        <p:txBody>
          <a:bodyPr>
            <a:normAutofit/>
          </a:bodyPr>
          <a:lstStyle/>
          <a:p>
            <a:pPr marL="0" indent="0" algn="ctr">
              <a:buNone/>
            </a:pPr>
            <a:r>
              <a:rPr lang="en-US" sz="5400" b="1"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TRUTH DOES           NOT FAIL</a:t>
            </a:r>
          </a:p>
          <a:p>
            <a:pPr marL="0" indent="0" algn="ctr">
              <a:buNone/>
            </a:pPr>
            <a:endPar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48061"/>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0ABA6A1-9DCF-B20E-8E0E-4A48753BBFA3}"/>
              </a:ext>
            </a:extLst>
          </p:cNvPr>
          <p:cNvSpPr txBox="1">
            <a:spLocks/>
          </p:cNvSpPr>
          <p:nvPr/>
        </p:nvSpPr>
        <p:spPr>
          <a:xfrm>
            <a:off x="267287" y="4296190"/>
            <a:ext cx="6773593" cy="2456302"/>
          </a:xfrm>
          <a:prstGeom prst="rect">
            <a:avLst/>
          </a:prstGeom>
        </p:spPr>
        <p:txBody>
          <a:bodyPr vert="horz" lIns="91440" tIns="45720" rIns="91440" bIns="45720" rtlCol="0">
            <a:normAutofit lnSpcReduction="10000"/>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It exposes one’s wickedness, and makes him responsible for his own destruction</a:t>
            </a:r>
          </a:p>
          <a:p>
            <a:pPr marL="0" indent="0" algn="ctr">
              <a:buFont typeface="Arial" panose="020B0604020202020204" pitchFamily="34" charset="0"/>
              <a:buNone/>
            </a:pPr>
            <a:endPar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180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801858" y="2561809"/>
            <a:ext cx="5950635" cy="1734382"/>
          </a:xfrm>
        </p:spPr>
        <p:txBody>
          <a:bodyPr>
            <a:normAutofit/>
          </a:bodyPr>
          <a:lstStyle/>
          <a:p>
            <a:pPr marL="0" indent="0" algn="ctr">
              <a:buNone/>
            </a:pPr>
            <a:r>
              <a:rPr lang="en-US" sz="5400" b="1" dirty="0">
                <a:solidFill>
                  <a:schemeClr val="bg2">
                    <a:lumMod val="90000"/>
                  </a:schemeClr>
                </a:solidFill>
                <a:latin typeface="Cambria" panose="02040503050406030204" pitchFamily="18" charset="0"/>
                <a:ea typeface="Cambria" panose="02040503050406030204" pitchFamily="18" charset="0"/>
                <a:cs typeface="Times New Roman" panose="02020603050405020304" pitchFamily="18" charset="0"/>
              </a:rPr>
              <a:t>TRUTH DOES           NOT FAIL</a:t>
            </a:r>
          </a:p>
          <a:p>
            <a:pPr marL="0" indent="0" algn="ctr">
              <a:buNone/>
            </a:pPr>
            <a:endPar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48061"/>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0ABA6A1-9DCF-B20E-8E0E-4A48753BBFA3}"/>
              </a:ext>
            </a:extLst>
          </p:cNvPr>
          <p:cNvSpPr txBox="1">
            <a:spLocks/>
          </p:cNvSpPr>
          <p:nvPr/>
        </p:nvSpPr>
        <p:spPr>
          <a:xfrm>
            <a:off x="956603" y="4296191"/>
            <a:ext cx="5950635" cy="1734382"/>
          </a:xfrm>
          <a:prstGeom prst="rect">
            <a:avLst/>
          </a:prstGeom>
        </p:spPr>
        <p:txBody>
          <a:bodyPr vert="horz" lIns="91440" tIns="45720" rIns="91440" bIns="45720" rtlCol="0">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HOW DO YOU VALUE TRUTH?</a:t>
            </a:r>
          </a:p>
          <a:p>
            <a:pPr marL="0" indent="0" algn="ctr">
              <a:buFont typeface="Arial" panose="020B0604020202020204" pitchFamily="34" charset="0"/>
              <a:buNone/>
            </a:pPr>
            <a:endPar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443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48061"/>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0ABA6A1-9DCF-B20E-8E0E-4A48753BBFA3}"/>
              </a:ext>
            </a:extLst>
          </p:cNvPr>
          <p:cNvSpPr txBox="1">
            <a:spLocks/>
          </p:cNvSpPr>
          <p:nvPr/>
        </p:nvSpPr>
        <p:spPr>
          <a:xfrm>
            <a:off x="993531" y="2704563"/>
            <a:ext cx="5876780" cy="3631808"/>
          </a:xfrm>
          <a:prstGeom prst="rect">
            <a:avLst/>
          </a:prstGeom>
        </p:spPr>
        <p:txBody>
          <a:bodyPr vert="horz" lIns="91440" tIns="45720" rIns="91440" bIns="45720" rtlCol="0">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MAKES NOT ASHAMED THOSE WHO LOVE IT!</a:t>
            </a:r>
          </a:p>
          <a:p>
            <a:pPr marL="0" indent="0" algn="ctr">
              <a:buFont typeface="Arial" panose="020B0604020202020204" pitchFamily="34" charset="0"/>
              <a:buNone/>
            </a:pPr>
            <a:endPar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769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07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520505" y="3263704"/>
            <a:ext cx="6520376" cy="3056207"/>
          </a:xfrm>
        </p:spPr>
        <p:txBody>
          <a:bodyPr>
            <a:normAutofit/>
          </a:bodyPr>
          <a:lstStyle/>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INDESTRUCTABLE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7040880" y="2570288"/>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2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INDESTRUCTABLE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267286" y="3449714"/>
            <a:ext cx="7835702" cy="2308324"/>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having been born again, not of corruptible seed but incorruptible, through the word of God which lives and abides forever,”</a:t>
            </a:r>
          </a:p>
          <a:p>
            <a:pPr algn="ctr"/>
            <a:endParaRPr lang="en-US" sz="2400" b="1" i="1" dirty="0">
              <a:solidFill>
                <a:srgbClr val="000000"/>
              </a:solidFill>
            </a:endParaRPr>
          </a:p>
          <a:p>
            <a:pPr algn="ctr"/>
            <a:r>
              <a:rPr lang="en-US" sz="2400" dirty="0">
                <a:solidFill>
                  <a:srgbClr val="000000"/>
                </a:solidFill>
              </a:rPr>
              <a:t>1 Peter 1:23</a:t>
            </a:r>
            <a:endParaRPr lang="en-US" sz="2400" dirty="0"/>
          </a:p>
        </p:txBody>
      </p:sp>
    </p:spTree>
    <p:extLst>
      <p:ext uri="{BB962C8B-B14F-4D97-AF65-F5344CB8AC3E}">
        <p14:creationId xmlns:p14="http://schemas.microsoft.com/office/powerpoint/2010/main" val="15771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INDESTRUCTABLE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6" y="3280901"/>
            <a:ext cx="7695025" cy="181588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Heaven and earth will pass away,             but My words will by no means pass away.”</a:t>
            </a:r>
          </a:p>
          <a:p>
            <a:pPr algn="ctr"/>
            <a:endParaRPr lang="en-US" sz="2400" b="1" i="1" dirty="0">
              <a:solidFill>
                <a:srgbClr val="000000"/>
              </a:solidFill>
            </a:endParaRPr>
          </a:p>
          <a:p>
            <a:pPr algn="ctr"/>
            <a:r>
              <a:rPr lang="en-US" sz="2400" dirty="0">
                <a:solidFill>
                  <a:srgbClr val="000000"/>
                </a:solidFill>
              </a:rPr>
              <a:t>Mark 13:31</a:t>
            </a:r>
            <a:endParaRPr lang="en-US" sz="2400" dirty="0"/>
          </a:p>
        </p:txBody>
      </p:sp>
    </p:spTree>
    <p:extLst>
      <p:ext uri="{BB962C8B-B14F-4D97-AF65-F5344CB8AC3E}">
        <p14:creationId xmlns:p14="http://schemas.microsoft.com/office/powerpoint/2010/main" val="39053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INDESTRUCTABLE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520507" y="3280901"/>
            <a:ext cx="7329266" cy="2308324"/>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For the Lord is good;</a:t>
            </a:r>
          </a:p>
          <a:p>
            <a:pPr algn="ctr"/>
            <a:r>
              <a:rPr lang="en-US" sz="3200" b="1" i="1" dirty="0">
                <a:solidFill>
                  <a:srgbClr val="000000"/>
                </a:solidFill>
                <a:effectLst/>
              </a:rPr>
              <a:t>His mercy is everlasting,</a:t>
            </a:r>
          </a:p>
          <a:p>
            <a:pPr algn="ctr"/>
            <a:r>
              <a:rPr lang="en-US" sz="3200" b="1" i="1" dirty="0">
                <a:solidFill>
                  <a:srgbClr val="000000"/>
                </a:solidFill>
                <a:effectLst/>
              </a:rPr>
              <a:t>And His truth endures to all generations.”</a:t>
            </a:r>
          </a:p>
          <a:p>
            <a:pPr algn="ctr"/>
            <a:endParaRPr lang="en-US" sz="2400" b="1" i="1" dirty="0">
              <a:solidFill>
                <a:srgbClr val="000000"/>
              </a:solidFill>
            </a:endParaRPr>
          </a:p>
          <a:p>
            <a:pPr algn="ctr"/>
            <a:r>
              <a:rPr lang="en-US" sz="2400" dirty="0">
                <a:solidFill>
                  <a:srgbClr val="000000"/>
                </a:solidFill>
              </a:rPr>
              <a:t>Psalm 100:5</a:t>
            </a:r>
            <a:endParaRPr lang="en-US" sz="2400" dirty="0"/>
          </a:p>
        </p:txBody>
      </p:sp>
    </p:spTree>
    <p:extLst>
      <p:ext uri="{BB962C8B-B14F-4D97-AF65-F5344CB8AC3E}">
        <p14:creationId xmlns:p14="http://schemas.microsoft.com/office/powerpoint/2010/main" val="306522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671732" y="1682849"/>
            <a:ext cx="9569547" cy="624254"/>
          </a:xfrm>
        </p:spPr>
        <p:txBody>
          <a:bodyPr>
            <a:normAutofit/>
          </a:bodyPr>
          <a:lstStyle/>
          <a:p>
            <a:pPr marL="0" indent="0" algn="ctr">
              <a:buNone/>
            </a:pPr>
            <a:r>
              <a:rPr lang="en-US" sz="36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INDESTRUCTABLE</a:t>
            </a:r>
          </a:p>
        </p:txBody>
      </p:sp>
      <p:pic>
        <p:nvPicPr>
          <p:cNvPr id="29698" name="Picture 2" descr="http://evangelismhelp.files.wordpress.com/2012/06/truth.jpg"/>
          <p:cNvPicPr>
            <a:picLocks noChangeAspect="1" noChangeArrowheads="1"/>
          </p:cNvPicPr>
          <p:nvPr/>
        </p:nvPicPr>
        <p:blipFill>
          <a:blip r:embed="rId2" cstate="print"/>
          <a:srcRect/>
          <a:stretch>
            <a:fillRect/>
          </a:stretch>
        </p:blipFill>
        <p:spPr bwMode="auto">
          <a:xfrm>
            <a:off x="8046719" y="3804924"/>
            <a:ext cx="2799471" cy="2808651"/>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03572-44F5-4E09-7BBF-3AE60ABED7EF}"/>
              </a:ext>
            </a:extLst>
          </p:cNvPr>
          <p:cNvSpPr txBox="1"/>
          <p:nvPr/>
        </p:nvSpPr>
        <p:spPr>
          <a:xfrm>
            <a:off x="267286" y="2943276"/>
            <a:ext cx="7779433" cy="3785652"/>
          </a:xfrm>
          <a:prstGeom prst="rect">
            <a:avLst/>
          </a:prstGeom>
          <a:noFill/>
        </p:spPr>
        <p:txBody>
          <a:bodyPr wrap="square">
            <a:spAutoFit/>
          </a:bodyPr>
          <a:lstStyle/>
          <a:p>
            <a:pPr algn="ctr"/>
            <a:r>
              <a:rPr lang="en-US" sz="3200" b="1" i="1" baseline="30000" dirty="0">
                <a:solidFill>
                  <a:srgbClr val="000000"/>
                </a:solidFill>
                <a:effectLst/>
              </a:rPr>
              <a:t> ”</a:t>
            </a:r>
            <a:r>
              <a:rPr lang="en-US" sz="3200" b="1" i="1" dirty="0">
                <a:solidFill>
                  <a:srgbClr val="000000"/>
                </a:solidFill>
                <a:effectLst/>
              </a:rPr>
              <a:t>And you shall say to Jehoiakim king of Judah, ‘Thus says the Lord: “You have burned this scroll, saying, ‘Why have you written in it that the king of Babylon will certainly come and destroy this land, and cause man and beast to cease from here?’”</a:t>
            </a:r>
          </a:p>
          <a:p>
            <a:pPr algn="ctr"/>
            <a:endParaRPr lang="en-US" sz="2400" b="1" i="1" dirty="0">
              <a:solidFill>
                <a:srgbClr val="000000"/>
              </a:solidFill>
            </a:endParaRPr>
          </a:p>
          <a:p>
            <a:pPr algn="ctr"/>
            <a:r>
              <a:rPr lang="en-US" sz="2400" dirty="0">
                <a:solidFill>
                  <a:srgbClr val="000000"/>
                </a:solidFill>
              </a:rPr>
              <a:t>Jeremiah 36:29</a:t>
            </a:r>
            <a:endParaRPr lang="en-US" sz="2400" dirty="0"/>
          </a:p>
        </p:txBody>
      </p:sp>
    </p:spTree>
    <p:extLst>
      <p:ext uri="{BB962C8B-B14F-4D97-AF65-F5344CB8AC3E}">
        <p14:creationId xmlns:p14="http://schemas.microsoft.com/office/powerpoint/2010/main" val="408585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365126"/>
            <a:ext cx="10002129" cy="1393336"/>
          </a:xfrm>
        </p:spPr>
        <p:txBody>
          <a:bodyPr>
            <a:normAutofit/>
          </a:bodyPr>
          <a:lstStyle/>
          <a:p>
            <a:pPr algn="ctr"/>
            <a:r>
              <a:rPr lang="en-US" sz="4800" b="1" dirty="0">
                <a:latin typeface="+mn-lt"/>
              </a:rPr>
              <a:t>5 FACTS TO KNOW ABOUT TRUTH…</a:t>
            </a:r>
          </a:p>
        </p:txBody>
      </p:sp>
      <p:sp>
        <p:nvSpPr>
          <p:cNvPr id="3" name="Content Placeholder 2"/>
          <p:cNvSpPr>
            <a:spLocks noGrp="1"/>
          </p:cNvSpPr>
          <p:nvPr>
            <p:ph idx="1"/>
          </p:nvPr>
        </p:nvSpPr>
        <p:spPr>
          <a:xfrm>
            <a:off x="520505" y="3263704"/>
            <a:ext cx="6520376" cy="3056207"/>
          </a:xfrm>
        </p:spPr>
        <p:txBody>
          <a:bodyPr>
            <a:normAutofit/>
          </a:bodyPr>
          <a:lstStyle/>
          <a:p>
            <a:pPr marL="0" indent="0" algn="ctr">
              <a:buNone/>
            </a:pPr>
            <a:r>
              <a:rPr lang="en-US" sz="5400" b="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TRUTH IS UNCHANGEABLE</a:t>
            </a:r>
          </a:p>
        </p:txBody>
      </p:sp>
      <p:pic>
        <p:nvPicPr>
          <p:cNvPr id="29698" name="Picture 2" descr="http://evangelismhelp.files.wordpress.com/2012/06/truth.jpg"/>
          <p:cNvPicPr>
            <a:picLocks noChangeAspect="1" noChangeArrowheads="1"/>
          </p:cNvPicPr>
          <p:nvPr/>
        </p:nvPicPr>
        <p:blipFill>
          <a:blip r:embed="rId3" cstate="print"/>
          <a:srcRect/>
          <a:stretch>
            <a:fillRect/>
          </a:stretch>
        </p:blipFill>
        <p:spPr bwMode="auto">
          <a:xfrm>
            <a:off x="7040880" y="2570288"/>
            <a:ext cx="3931920" cy="3944813"/>
          </a:xfrm>
          <a:prstGeom prst="rect">
            <a:avLst/>
          </a:prstGeom>
          <a:noFill/>
        </p:spPr>
      </p:pic>
      <p:sp>
        <p:nvSpPr>
          <p:cNvPr id="4" name="Minus Sign 3">
            <a:extLst>
              <a:ext uri="{FF2B5EF4-FFF2-40B4-BE49-F238E27FC236}">
                <a16:creationId xmlns:a16="http://schemas.microsoft.com/office/drawing/2014/main" id="{15D72CBF-5C96-E074-C1C7-147B2AAE6EAC}"/>
              </a:ext>
            </a:extLst>
          </p:cNvPr>
          <p:cNvSpPr/>
          <p:nvPr/>
        </p:nvSpPr>
        <p:spPr>
          <a:xfrm>
            <a:off x="267286" y="1232681"/>
            <a:ext cx="10438228" cy="450167"/>
          </a:xfrm>
          <a:prstGeom prst="mathMinus">
            <a:avLst>
              <a:gd name="adj1" fmla="val 25000"/>
            </a:avLst>
          </a:prstGeom>
          <a:solidFill>
            <a:srgbClr val="8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83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2606</TotalTime>
  <Words>1137</Words>
  <Application>Microsoft Office PowerPoint</Application>
  <PresentationFormat>Custom</PresentationFormat>
  <Paragraphs>155</Paragraphs>
  <Slides>34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vt:lpstr>
      <vt:lpstr>Wingdings</vt:lpstr>
      <vt:lpstr>Office Theme</vt:lpstr>
      <vt:lpstr>PowerPoint Presentation</vt:lpstr>
      <vt:lpstr>PowerPoint Presentation</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5 FACTS TO KNOW ABOUT TRUTH…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Lenny</cp:lastModifiedBy>
  <cp:revision>102</cp:revision>
  <dcterms:created xsi:type="dcterms:W3CDTF">2023-01-21T22:46:44Z</dcterms:created>
  <dcterms:modified xsi:type="dcterms:W3CDTF">2023-10-19T19:12:02Z</dcterms:modified>
</cp:coreProperties>
</file>