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25" r:id="rId2"/>
    <p:sldId id="326" r:id="rId3"/>
    <p:sldId id="329" r:id="rId4"/>
    <p:sldId id="348" r:id="rId5"/>
    <p:sldId id="330" r:id="rId6"/>
    <p:sldId id="331" r:id="rId7"/>
    <p:sldId id="332" r:id="rId8"/>
    <p:sldId id="333" r:id="rId9"/>
    <p:sldId id="337" r:id="rId10"/>
    <p:sldId id="338" r:id="rId11"/>
    <p:sldId id="334" r:id="rId12"/>
    <p:sldId id="339" r:id="rId13"/>
    <p:sldId id="340" r:id="rId14"/>
    <p:sldId id="341" r:id="rId15"/>
    <p:sldId id="349" r:id="rId16"/>
    <p:sldId id="335" r:id="rId17"/>
    <p:sldId id="342" r:id="rId18"/>
    <p:sldId id="336" r:id="rId19"/>
    <p:sldId id="343" r:id="rId20"/>
    <p:sldId id="344" r:id="rId21"/>
    <p:sldId id="345" r:id="rId22"/>
    <p:sldId id="346" r:id="rId23"/>
    <p:sldId id="350" r:id="rId24"/>
    <p:sldId id="347" r:id="rId25"/>
    <p:sldId id="328" r:id="rId26"/>
  </p:sldIdLst>
  <p:sldSz cx="10972800" cy="6858000"/>
  <p:notesSz cx="6858000" cy="9144000"/>
  <p:defaultTextStyle>
    <a:defPPr>
      <a:defRPr lang="en-US"/>
    </a:defPPr>
    <a:lvl1pPr marL="0" algn="l" defTabSz="1141171" rtl="0" eaLnBrk="1" latinLnBrk="0" hangingPunct="1">
      <a:defRPr sz="2246" kern="1200">
        <a:solidFill>
          <a:schemeClr val="tx1"/>
        </a:solidFill>
        <a:latin typeface="+mn-lt"/>
        <a:ea typeface="+mn-ea"/>
        <a:cs typeface="+mn-cs"/>
      </a:defRPr>
    </a:lvl1pPr>
    <a:lvl2pPr marL="570586" algn="l" defTabSz="1141171" rtl="0" eaLnBrk="1" latinLnBrk="0" hangingPunct="1">
      <a:defRPr sz="2246" kern="1200">
        <a:solidFill>
          <a:schemeClr val="tx1"/>
        </a:solidFill>
        <a:latin typeface="+mn-lt"/>
        <a:ea typeface="+mn-ea"/>
        <a:cs typeface="+mn-cs"/>
      </a:defRPr>
    </a:lvl2pPr>
    <a:lvl3pPr marL="1141171" algn="l" defTabSz="1141171" rtl="0" eaLnBrk="1" latinLnBrk="0" hangingPunct="1">
      <a:defRPr sz="2246" kern="1200">
        <a:solidFill>
          <a:schemeClr val="tx1"/>
        </a:solidFill>
        <a:latin typeface="+mn-lt"/>
        <a:ea typeface="+mn-ea"/>
        <a:cs typeface="+mn-cs"/>
      </a:defRPr>
    </a:lvl3pPr>
    <a:lvl4pPr marL="1711757" algn="l" defTabSz="1141171" rtl="0" eaLnBrk="1" latinLnBrk="0" hangingPunct="1">
      <a:defRPr sz="2246" kern="1200">
        <a:solidFill>
          <a:schemeClr val="tx1"/>
        </a:solidFill>
        <a:latin typeface="+mn-lt"/>
        <a:ea typeface="+mn-ea"/>
        <a:cs typeface="+mn-cs"/>
      </a:defRPr>
    </a:lvl4pPr>
    <a:lvl5pPr marL="2282342" algn="l" defTabSz="1141171" rtl="0" eaLnBrk="1" latinLnBrk="0" hangingPunct="1">
      <a:defRPr sz="2246" kern="1200">
        <a:solidFill>
          <a:schemeClr val="tx1"/>
        </a:solidFill>
        <a:latin typeface="+mn-lt"/>
        <a:ea typeface="+mn-ea"/>
        <a:cs typeface="+mn-cs"/>
      </a:defRPr>
    </a:lvl5pPr>
    <a:lvl6pPr marL="2852928" algn="l" defTabSz="1141171" rtl="0" eaLnBrk="1" latinLnBrk="0" hangingPunct="1">
      <a:defRPr sz="2246" kern="1200">
        <a:solidFill>
          <a:schemeClr val="tx1"/>
        </a:solidFill>
        <a:latin typeface="+mn-lt"/>
        <a:ea typeface="+mn-ea"/>
        <a:cs typeface="+mn-cs"/>
      </a:defRPr>
    </a:lvl6pPr>
    <a:lvl7pPr marL="3423514" algn="l" defTabSz="1141171" rtl="0" eaLnBrk="1" latinLnBrk="0" hangingPunct="1">
      <a:defRPr sz="2246" kern="1200">
        <a:solidFill>
          <a:schemeClr val="tx1"/>
        </a:solidFill>
        <a:latin typeface="+mn-lt"/>
        <a:ea typeface="+mn-ea"/>
        <a:cs typeface="+mn-cs"/>
      </a:defRPr>
    </a:lvl7pPr>
    <a:lvl8pPr marL="3994099" algn="l" defTabSz="1141171" rtl="0" eaLnBrk="1" latinLnBrk="0" hangingPunct="1">
      <a:defRPr sz="2246" kern="1200">
        <a:solidFill>
          <a:schemeClr val="tx1"/>
        </a:solidFill>
        <a:latin typeface="+mn-lt"/>
        <a:ea typeface="+mn-ea"/>
        <a:cs typeface="+mn-cs"/>
      </a:defRPr>
    </a:lvl8pPr>
    <a:lvl9pPr marL="4564685" algn="l" defTabSz="1141171" rtl="0" eaLnBrk="1" latinLnBrk="0" hangingPunct="1">
      <a:defRPr sz="224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3030"/>
    <a:srgbClr val="F8526E"/>
    <a:srgbClr val="F87C7C"/>
    <a:srgbClr val="F65454"/>
    <a:srgbClr val="920808"/>
    <a:srgbClr val="DF4141"/>
    <a:srgbClr val="E04848"/>
    <a:srgbClr val="EC3C3C"/>
    <a:srgbClr val="B41E1E"/>
    <a:srgbClr val="D5D0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330" y="72"/>
      </p:cViewPr>
      <p:guideLst>
        <p:guide orient="horz" pos="2160"/>
        <p:guide pos="345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59D29F-0DD9-49D5-9F84-802C0DE4E7D0}" type="datetimeFigureOut">
              <a:rPr lang="en-US" smtClean="0"/>
              <a:pPr/>
              <a:t>1/14/2024</a:t>
            </a:fld>
            <a:endParaRPr lang="en-US" dirty="0"/>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3FA5EB-354C-4CBE-B79F-6449741DD132}"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1141171" rtl="0" eaLnBrk="1" latinLnBrk="0" hangingPunct="1">
      <a:defRPr sz="1498" kern="1200">
        <a:solidFill>
          <a:schemeClr val="tx1"/>
        </a:solidFill>
        <a:latin typeface="+mn-lt"/>
        <a:ea typeface="+mn-ea"/>
        <a:cs typeface="+mn-cs"/>
      </a:defRPr>
    </a:lvl1pPr>
    <a:lvl2pPr marL="570586" algn="l" defTabSz="1141171" rtl="0" eaLnBrk="1" latinLnBrk="0" hangingPunct="1">
      <a:defRPr sz="1498" kern="1200">
        <a:solidFill>
          <a:schemeClr val="tx1"/>
        </a:solidFill>
        <a:latin typeface="+mn-lt"/>
        <a:ea typeface="+mn-ea"/>
        <a:cs typeface="+mn-cs"/>
      </a:defRPr>
    </a:lvl2pPr>
    <a:lvl3pPr marL="1141171" algn="l" defTabSz="1141171" rtl="0" eaLnBrk="1" latinLnBrk="0" hangingPunct="1">
      <a:defRPr sz="1498" kern="1200">
        <a:solidFill>
          <a:schemeClr val="tx1"/>
        </a:solidFill>
        <a:latin typeface="+mn-lt"/>
        <a:ea typeface="+mn-ea"/>
        <a:cs typeface="+mn-cs"/>
      </a:defRPr>
    </a:lvl3pPr>
    <a:lvl4pPr marL="1711757" algn="l" defTabSz="1141171" rtl="0" eaLnBrk="1" latinLnBrk="0" hangingPunct="1">
      <a:defRPr sz="1498" kern="1200">
        <a:solidFill>
          <a:schemeClr val="tx1"/>
        </a:solidFill>
        <a:latin typeface="+mn-lt"/>
        <a:ea typeface="+mn-ea"/>
        <a:cs typeface="+mn-cs"/>
      </a:defRPr>
    </a:lvl4pPr>
    <a:lvl5pPr marL="2282342" algn="l" defTabSz="1141171" rtl="0" eaLnBrk="1" latinLnBrk="0" hangingPunct="1">
      <a:defRPr sz="1498" kern="1200">
        <a:solidFill>
          <a:schemeClr val="tx1"/>
        </a:solidFill>
        <a:latin typeface="+mn-lt"/>
        <a:ea typeface="+mn-ea"/>
        <a:cs typeface="+mn-cs"/>
      </a:defRPr>
    </a:lvl5pPr>
    <a:lvl6pPr marL="2852928" algn="l" defTabSz="1141171" rtl="0" eaLnBrk="1" latinLnBrk="0" hangingPunct="1">
      <a:defRPr sz="1498" kern="1200">
        <a:solidFill>
          <a:schemeClr val="tx1"/>
        </a:solidFill>
        <a:latin typeface="+mn-lt"/>
        <a:ea typeface="+mn-ea"/>
        <a:cs typeface="+mn-cs"/>
      </a:defRPr>
    </a:lvl6pPr>
    <a:lvl7pPr marL="3423514" algn="l" defTabSz="1141171" rtl="0" eaLnBrk="1" latinLnBrk="0" hangingPunct="1">
      <a:defRPr sz="1498" kern="1200">
        <a:solidFill>
          <a:schemeClr val="tx1"/>
        </a:solidFill>
        <a:latin typeface="+mn-lt"/>
        <a:ea typeface="+mn-ea"/>
        <a:cs typeface="+mn-cs"/>
      </a:defRPr>
    </a:lvl7pPr>
    <a:lvl8pPr marL="3994099" algn="l" defTabSz="1141171" rtl="0" eaLnBrk="1" latinLnBrk="0" hangingPunct="1">
      <a:defRPr sz="1498" kern="1200">
        <a:solidFill>
          <a:schemeClr val="tx1"/>
        </a:solidFill>
        <a:latin typeface="+mn-lt"/>
        <a:ea typeface="+mn-ea"/>
        <a:cs typeface="+mn-cs"/>
      </a:defRPr>
    </a:lvl8pPr>
    <a:lvl9pPr marL="4564685" algn="l" defTabSz="1141171" rtl="0" eaLnBrk="1" latinLnBrk="0" hangingPunct="1">
      <a:defRPr sz="149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2130426"/>
            <a:ext cx="9326880" cy="1470025"/>
          </a:xfrm>
        </p:spPr>
        <p:txBody>
          <a:bodyPr/>
          <a:lstStyle/>
          <a:p>
            <a:r>
              <a:rPr lang="en-US"/>
              <a:t>Click to edit Master title style</a:t>
            </a:r>
          </a:p>
        </p:txBody>
      </p:sp>
      <p:sp>
        <p:nvSpPr>
          <p:cNvPr id="3" name="Subtitle 2"/>
          <p:cNvSpPr>
            <a:spLocks noGrp="1"/>
          </p:cNvSpPr>
          <p:nvPr>
            <p:ph type="subTitle" idx="1"/>
          </p:nvPr>
        </p:nvSpPr>
        <p:spPr>
          <a:xfrm>
            <a:off x="1645920" y="3886200"/>
            <a:ext cx="768096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847B129-5F32-46B7-B1B0-6A7DAAECECA7}" type="datetimeFigureOut">
              <a:rPr lang="en-US" smtClean="0"/>
              <a:pPr/>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39"/>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39"/>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1"/>
            <a:ext cx="932688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47B129-5F32-46B7-B1B0-6A7DAAECECA7}" type="datetimeFigureOut">
              <a:rPr lang="en-US" smtClean="0"/>
              <a:pPr/>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1"/>
            <a:ext cx="484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1"/>
            <a:ext cx="484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847B129-5F32-46B7-B1B0-6A7DAAECECA7}" type="datetimeFigureOut">
              <a:rPr lang="en-US" smtClean="0"/>
              <a:pPr/>
              <a:t>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0" y="1535113"/>
            <a:ext cx="4848226"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8640" y="2174875"/>
            <a:ext cx="484822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847B129-5F32-46B7-B1B0-6A7DAAECECA7}" type="datetimeFigureOut">
              <a:rPr lang="en-US" smtClean="0"/>
              <a:pPr/>
              <a:t>1/14/2024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847B129-5F32-46B7-B1B0-6A7DAAECECA7}" type="datetimeFigureOut">
              <a:rPr lang="en-US" smtClean="0"/>
              <a:pPr/>
              <a:t>1/14/2024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7B129-5F32-46B7-B1B0-6A7DAAECECA7}" type="datetimeFigureOut">
              <a:rPr lang="en-US" smtClean="0"/>
              <a:pPr/>
              <a:t>1/14/2024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2" y="273049"/>
            <a:ext cx="3609976"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2" y="1435102"/>
            <a:ext cx="360997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47B129-5F32-46B7-B1B0-6A7DAAECECA7}" type="datetimeFigureOut">
              <a:rPr lang="en-US" smtClean="0"/>
              <a:pPr/>
              <a:t>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4800600"/>
            <a:ext cx="658368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150746" y="612775"/>
            <a:ext cx="658368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150746" y="5367338"/>
            <a:ext cx="658368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47B129-5F32-46B7-B1B0-6A7DAAECECA7}" type="datetimeFigureOut">
              <a:rPr lang="en-US" smtClean="0"/>
              <a:pPr/>
              <a:t>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274639"/>
            <a:ext cx="987552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48640" y="1600201"/>
            <a:ext cx="987552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8640" y="6356351"/>
            <a:ext cx="256032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7B129-5F32-46B7-B1B0-6A7DAAECECA7}" type="datetimeFigureOut">
              <a:rPr lang="en-US" smtClean="0"/>
              <a:pPr/>
              <a:t>1/14/2024</a:t>
            </a:fld>
            <a:endParaRPr lang="en-US" dirty="0"/>
          </a:p>
        </p:txBody>
      </p:sp>
      <p:sp>
        <p:nvSpPr>
          <p:cNvPr id="5" name="Footer Placeholder 4"/>
          <p:cNvSpPr>
            <a:spLocks noGrp="1"/>
          </p:cNvSpPr>
          <p:nvPr>
            <p:ph type="ftr" sz="quarter" idx="3"/>
          </p:nvPr>
        </p:nvSpPr>
        <p:spPr>
          <a:xfrm>
            <a:off x="3749040" y="6356351"/>
            <a:ext cx="347472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63840" y="6356351"/>
            <a:ext cx="256032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FF0F2-AACE-424D-8362-1FFF3A109EC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194,742 Blackboard Royalty-Free Images, Stock Photos &amp; Pictures |  Shutterstock">
            <a:extLst>
              <a:ext uri="{FF2B5EF4-FFF2-40B4-BE49-F238E27FC236}">
                <a16:creationId xmlns:a16="http://schemas.microsoft.com/office/drawing/2014/main" id="{C2360047-7B94-49F5-BB21-001DC6C28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8" y="0"/>
            <a:ext cx="10982178" cy="688965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98637E6-E580-A108-8D59-D56926276FAB}"/>
              </a:ext>
            </a:extLst>
          </p:cNvPr>
          <p:cNvSpPr>
            <a:spLocks noGrp="1"/>
          </p:cNvSpPr>
          <p:nvPr>
            <p:ph type="title"/>
          </p:nvPr>
        </p:nvSpPr>
        <p:spPr>
          <a:xfrm>
            <a:off x="543951" y="1661319"/>
            <a:ext cx="9875520" cy="3535362"/>
          </a:xfrm>
        </p:spPr>
        <p:txBody>
          <a:bodyPr>
            <a:noAutofit/>
          </a:bodyPr>
          <a:lstStyle/>
          <a:p>
            <a:r>
              <a:rPr lang="en-US" sz="8800" dirty="0">
                <a:pattFill prst="ltUpDiag">
                  <a:fgClr>
                    <a:schemeClr val="accent1"/>
                  </a:fgClr>
                  <a:bgClr>
                    <a:schemeClr val="bg1"/>
                  </a:bgClr>
                </a:pattFill>
                <a:latin typeface="MV Boli" panose="02000500030200090000" pitchFamily="2" charset="0"/>
                <a:cs typeface="MV Boli" panose="02000500030200090000" pitchFamily="2" charset="0"/>
              </a:rPr>
              <a:t>Learning to Live With Problems</a:t>
            </a:r>
          </a:p>
        </p:txBody>
      </p:sp>
    </p:spTree>
    <p:extLst>
      <p:ext uri="{BB962C8B-B14F-4D97-AF65-F5344CB8AC3E}">
        <p14:creationId xmlns:p14="http://schemas.microsoft.com/office/powerpoint/2010/main" val="1050917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194,742 Blackboard Royalty-Free Images, Stock Photos &amp; Pictures |  Shutterstock">
            <a:extLst>
              <a:ext uri="{FF2B5EF4-FFF2-40B4-BE49-F238E27FC236}">
                <a16:creationId xmlns:a16="http://schemas.microsoft.com/office/drawing/2014/main" id="{C2360047-7B94-49F5-BB21-001DC6C28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11153335" cy="2057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98637E6-E580-A108-8D59-D56926276FAB}"/>
              </a:ext>
            </a:extLst>
          </p:cNvPr>
          <p:cNvSpPr>
            <a:spLocks noGrp="1"/>
          </p:cNvSpPr>
          <p:nvPr>
            <p:ph type="title"/>
          </p:nvPr>
        </p:nvSpPr>
        <p:spPr>
          <a:xfrm>
            <a:off x="548640" y="55844"/>
            <a:ext cx="9875520" cy="2001556"/>
          </a:xfrm>
        </p:spPr>
        <p:txBody>
          <a:bodyPr>
            <a:noAutofit/>
          </a:bodyPr>
          <a:lstStyle/>
          <a:p>
            <a:r>
              <a:rPr lang="en-US" dirty="0">
                <a:pattFill prst="ltUpDiag">
                  <a:fgClr>
                    <a:schemeClr val="accent1"/>
                  </a:fgClr>
                  <a:bgClr>
                    <a:schemeClr val="bg1"/>
                  </a:bgClr>
                </a:pattFill>
                <a:latin typeface="MV Boli" panose="02000500030200090000" pitchFamily="2" charset="0"/>
                <a:cs typeface="MV Boli" panose="02000500030200090000" pitchFamily="2" charset="0"/>
              </a:rPr>
              <a:t>Learning to Live With          Personal Problems</a:t>
            </a:r>
          </a:p>
        </p:txBody>
      </p:sp>
      <p:sp>
        <p:nvSpPr>
          <p:cNvPr id="3" name="Title 1">
            <a:extLst>
              <a:ext uri="{FF2B5EF4-FFF2-40B4-BE49-F238E27FC236}">
                <a16:creationId xmlns:a16="http://schemas.microsoft.com/office/drawing/2014/main" id="{F877C36B-9D06-AF7E-68B4-E84F8BA84D11}"/>
              </a:ext>
            </a:extLst>
          </p:cNvPr>
          <p:cNvSpPr txBox="1">
            <a:spLocks/>
          </p:cNvSpPr>
          <p:nvPr/>
        </p:nvSpPr>
        <p:spPr>
          <a:xfrm>
            <a:off x="280767" y="2308273"/>
            <a:ext cx="10287000" cy="45208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i="1" dirty="0">
                <a:latin typeface="+mn-lt"/>
                <a:cs typeface="MV Boli" panose="02000500030200090000" pitchFamily="2" charset="0"/>
              </a:rPr>
              <a:t>“Finally, brethren, whatever things are true, whatever things are noble, whatever things are just, whatever things are pure, whatever things are lovely, whatever things are of good report, if there is any virtue and if there is anything praiseworthy—meditate on these things. The things which you learned and received and heard and saw in me, these do, and the God of peace will be with you.”</a:t>
            </a:r>
          </a:p>
          <a:p>
            <a:endParaRPr lang="en-US" sz="1800" b="1" i="1" dirty="0">
              <a:latin typeface="+mn-lt"/>
              <a:cs typeface="MV Boli" panose="02000500030200090000" pitchFamily="2" charset="0"/>
            </a:endParaRPr>
          </a:p>
          <a:p>
            <a:r>
              <a:rPr lang="en-US" sz="2400" dirty="0">
                <a:latin typeface="+mn-lt"/>
                <a:cs typeface="MV Boli" panose="02000500030200090000" pitchFamily="2" charset="0"/>
              </a:rPr>
              <a:t>Philippians 4:8-9</a:t>
            </a:r>
          </a:p>
        </p:txBody>
      </p:sp>
    </p:spTree>
    <p:extLst>
      <p:ext uri="{BB962C8B-B14F-4D97-AF65-F5344CB8AC3E}">
        <p14:creationId xmlns:p14="http://schemas.microsoft.com/office/powerpoint/2010/main" val="639790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194,742 Blackboard Royalty-Free Images, Stock Photos &amp; Pictures |  Shutterstock">
            <a:extLst>
              <a:ext uri="{FF2B5EF4-FFF2-40B4-BE49-F238E27FC236}">
                <a16:creationId xmlns:a16="http://schemas.microsoft.com/office/drawing/2014/main" id="{C2360047-7B94-49F5-BB21-001DC6C28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8" y="0"/>
            <a:ext cx="10982178" cy="688965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98637E6-E580-A108-8D59-D56926276FAB}"/>
              </a:ext>
            </a:extLst>
          </p:cNvPr>
          <p:cNvSpPr>
            <a:spLocks noGrp="1"/>
          </p:cNvSpPr>
          <p:nvPr>
            <p:ph type="title"/>
          </p:nvPr>
        </p:nvSpPr>
        <p:spPr>
          <a:xfrm>
            <a:off x="543951" y="1661319"/>
            <a:ext cx="9875520" cy="3535362"/>
          </a:xfrm>
        </p:spPr>
        <p:txBody>
          <a:bodyPr>
            <a:noAutofit/>
          </a:bodyPr>
          <a:lstStyle/>
          <a:p>
            <a:r>
              <a:rPr lang="en-US" sz="7200" dirty="0">
                <a:pattFill prst="ltUpDiag">
                  <a:fgClr>
                    <a:schemeClr val="accent1"/>
                  </a:fgClr>
                  <a:bgClr>
                    <a:schemeClr val="bg1"/>
                  </a:bgClr>
                </a:pattFill>
                <a:latin typeface="MV Boli" panose="02000500030200090000" pitchFamily="2" charset="0"/>
                <a:cs typeface="MV Boli" panose="02000500030200090000" pitchFamily="2" charset="0"/>
              </a:rPr>
              <a:t>Learning to Live With Perfection Problems</a:t>
            </a:r>
          </a:p>
        </p:txBody>
      </p:sp>
    </p:spTree>
    <p:extLst>
      <p:ext uri="{BB962C8B-B14F-4D97-AF65-F5344CB8AC3E}">
        <p14:creationId xmlns:p14="http://schemas.microsoft.com/office/powerpoint/2010/main" val="2964092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194,742 Blackboard Royalty-Free Images, Stock Photos &amp; Pictures |  Shutterstock">
            <a:extLst>
              <a:ext uri="{FF2B5EF4-FFF2-40B4-BE49-F238E27FC236}">
                <a16:creationId xmlns:a16="http://schemas.microsoft.com/office/drawing/2014/main" id="{C2360047-7B94-49F5-BB21-001DC6C28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11153335" cy="2057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98637E6-E580-A108-8D59-D56926276FAB}"/>
              </a:ext>
            </a:extLst>
          </p:cNvPr>
          <p:cNvSpPr>
            <a:spLocks noGrp="1"/>
          </p:cNvSpPr>
          <p:nvPr>
            <p:ph type="title"/>
          </p:nvPr>
        </p:nvSpPr>
        <p:spPr>
          <a:xfrm>
            <a:off x="548640" y="55844"/>
            <a:ext cx="9875520" cy="2001556"/>
          </a:xfrm>
        </p:spPr>
        <p:txBody>
          <a:bodyPr>
            <a:noAutofit/>
          </a:bodyPr>
          <a:lstStyle/>
          <a:p>
            <a:r>
              <a:rPr lang="en-US" dirty="0">
                <a:pattFill prst="ltUpDiag">
                  <a:fgClr>
                    <a:schemeClr val="accent1"/>
                  </a:fgClr>
                  <a:bgClr>
                    <a:schemeClr val="bg1"/>
                  </a:bgClr>
                </a:pattFill>
                <a:latin typeface="MV Boli" panose="02000500030200090000" pitchFamily="2" charset="0"/>
                <a:cs typeface="MV Boli" panose="02000500030200090000" pitchFamily="2" charset="0"/>
              </a:rPr>
              <a:t>Learning to Live With          Perfection Problems</a:t>
            </a:r>
          </a:p>
        </p:txBody>
      </p:sp>
      <p:sp>
        <p:nvSpPr>
          <p:cNvPr id="3" name="Title 1">
            <a:extLst>
              <a:ext uri="{FF2B5EF4-FFF2-40B4-BE49-F238E27FC236}">
                <a16:creationId xmlns:a16="http://schemas.microsoft.com/office/drawing/2014/main" id="{F877C36B-9D06-AF7E-68B4-E84F8BA84D11}"/>
              </a:ext>
            </a:extLst>
          </p:cNvPr>
          <p:cNvSpPr txBox="1">
            <a:spLocks/>
          </p:cNvSpPr>
          <p:nvPr/>
        </p:nvSpPr>
        <p:spPr>
          <a:xfrm>
            <a:off x="280767" y="2308273"/>
            <a:ext cx="10287000" cy="45208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i="1" dirty="0">
                <a:latin typeface="+mn-lt"/>
                <a:cs typeface="MV Boli" panose="02000500030200090000" pitchFamily="2" charset="0"/>
              </a:rPr>
              <a:t>“Not that I have already attained, or am already perfected; but I press on, that I may lay hold of that for which Christ Jesus has also laid hold of me. Brethren, I do not count myself to have apprehended; but one thing I do, forgetting those things which are behind and reaching forward to those things which are ahead, I press toward the goal for the prize of the upward call of God in Christ Jesus…</a:t>
            </a:r>
          </a:p>
          <a:p>
            <a:endParaRPr lang="en-US" sz="1800" b="1" i="1" dirty="0">
              <a:latin typeface="+mn-lt"/>
              <a:cs typeface="MV Boli" panose="02000500030200090000" pitchFamily="2" charset="0"/>
            </a:endParaRPr>
          </a:p>
          <a:p>
            <a:r>
              <a:rPr lang="en-US" sz="2400" dirty="0">
                <a:latin typeface="+mn-lt"/>
                <a:cs typeface="MV Boli" panose="02000500030200090000" pitchFamily="2" charset="0"/>
              </a:rPr>
              <a:t>Philippians 3:12-16</a:t>
            </a:r>
          </a:p>
        </p:txBody>
      </p:sp>
    </p:spTree>
    <p:extLst>
      <p:ext uri="{BB962C8B-B14F-4D97-AF65-F5344CB8AC3E}">
        <p14:creationId xmlns:p14="http://schemas.microsoft.com/office/powerpoint/2010/main" val="2631727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194,742 Blackboard Royalty-Free Images, Stock Photos &amp; Pictures |  Shutterstock">
            <a:extLst>
              <a:ext uri="{FF2B5EF4-FFF2-40B4-BE49-F238E27FC236}">
                <a16:creationId xmlns:a16="http://schemas.microsoft.com/office/drawing/2014/main" id="{C2360047-7B94-49F5-BB21-001DC6C28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11153335" cy="2057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98637E6-E580-A108-8D59-D56926276FAB}"/>
              </a:ext>
            </a:extLst>
          </p:cNvPr>
          <p:cNvSpPr>
            <a:spLocks noGrp="1"/>
          </p:cNvSpPr>
          <p:nvPr>
            <p:ph type="title"/>
          </p:nvPr>
        </p:nvSpPr>
        <p:spPr>
          <a:xfrm>
            <a:off x="548640" y="55844"/>
            <a:ext cx="9875520" cy="2001556"/>
          </a:xfrm>
        </p:spPr>
        <p:txBody>
          <a:bodyPr>
            <a:noAutofit/>
          </a:bodyPr>
          <a:lstStyle/>
          <a:p>
            <a:r>
              <a:rPr lang="en-US" dirty="0">
                <a:pattFill prst="ltUpDiag">
                  <a:fgClr>
                    <a:schemeClr val="accent1"/>
                  </a:fgClr>
                  <a:bgClr>
                    <a:schemeClr val="bg1"/>
                  </a:bgClr>
                </a:pattFill>
                <a:latin typeface="MV Boli" panose="02000500030200090000" pitchFamily="2" charset="0"/>
                <a:cs typeface="MV Boli" panose="02000500030200090000" pitchFamily="2" charset="0"/>
              </a:rPr>
              <a:t>Learning to Live With          Perfection Problems</a:t>
            </a:r>
          </a:p>
        </p:txBody>
      </p:sp>
      <p:sp>
        <p:nvSpPr>
          <p:cNvPr id="3" name="Title 1">
            <a:extLst>
              <a:ext uri="{FF2B5EF4-FFF2-40B4-BE49-F238E27FC236}">
                <a16:creationId xmlns:a16="http://schemas.microsoft.com/office/drawing/2014/main" id="{F877C36B-9D06-AF7E-68B4-E84F8BA84D11}"/>
              </a:ext>
            </a:extLst>
          </p:cNvPr>
          <p:cNvSpPr txBox="1">
            <a:spLocks/>
          </p:cNvSpPr>
          <p:nvPr/>
        </p:nvSpPr>
        <p:spPr>
          <a:xfrm>
            <a:off x="689022" y="2246141"/>
            <a:ext cx="9594755" cy="45208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i="1" dirty="0">
                <a:latin typeface="+mn-lt"/>
                <a:cs typeface="MV Boli" panose="02000500030200090000" pitchFamily="2" charset="0"/>
              </a:rPr>
              <a:t>…Therefore let us, as many as are mature, have this mind; and if in anything you think otherwise, God will reveal even this to you. Nevertheless, to the degree that we have already attained, let us walk by the same rule, let us be of the same mind.”</a:t>
            </a:r>
          </a:p>
          <a:p>
            <a:endParaRPr lang="en-US" sz="1800" b="1" i="1" dirty="0">
              <a:latin typeface="+mn-lt"/>
              <a:cs typeface="MV Boli" panose="02000500030200090000" pitchFamily="2" charset="0"/>
            </a:endParaRPr>
          </a:p>
          <a:p>
            <a:r>
              <a:rPr lang="en-US" sz="2400" dirty="0">
                <a:latin typeface="+mn-lt"/>
                <a:cs typeface="MV Boli" panose="02000500030200090000" pitchFamily="2" charset="0"/>
              </a:rPr>
              <a:t>Philippians 3:12-16</a:t>
            </a:r>
          </a:p>
        </p:txBody>
      </p:sp>
    </p:spTree>
    <p:extLst>
      <p:ext uri="{BB962C8B-B14F-4D97-AF65-F5344CB8AC3E}">
        <p14:creationId xmlns:p14="http://schemas.microsoft.com/office/powerpoint/2010/main" val="1915004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194,742 Blackboard Royalty-Free Images, Stock Photos &amp; Pictures |  Shutterstock">
            <a:extLst>
              <a:ext uri="{FF2B5EF4-FFF2-40B4-BE49-F238E27FC236}">
                <a16:creationId xmlns:a16="http://schemas.microsoft.com/office/drawing/2014/main" id="{C2360047-7B94-49F5-BB21-001DC6C28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11153335" cy="2057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98637E6-E580-A108-8D59-D56926276FAB}"/>
              </a:ext>
            </a:extLst>
          </p:cNvPr>
          <p:cNvSpPr>
            <a:spLocks noGrp="1"/>
          </p:cNvSpPr>
          <p:nvPr>
            <p:ph type="title"/>
          </p:nvPr>
        </p:nvSpPr>
        <p:spPr>
          <a:xfrm>
            <a:off x="548640" y="55844"/>
            <a:ext cx="9875520" cy="2001556"/>
          </a:xfrm>
        </p:spPr>
        <p:txBody>
          <a:bodyPr>
            <a:noAutofit/>
          </a:bodyPr>
          <a:lstStyle/>
          <a:p>
            <a:r>
              <a:rPr lang="en-US" dirty="0">
                <a:pattFill prst="ltUpDiag">
                  <a:fgClr>
                    <a:schemeClr val="accent1"/>
                  </a:fgClr>
                  <a:bgClr>
                    <a:schemeClr val="bg1"/>
                  </a:bgClr>
                </a:pattFill>
                <a:latin typeface="MV Boli" panose="02000500030200090000" pitchFamily="2" charset="0"/>
                <a:cs typeface="MV Boli" panose="02000500030200090000" pitchFamily="2" charset="0"/>
              </a:rPr>
              <a:t>Learning to Live With          Perfection Problems</a:t>
            </a:r>
          </a:p>
        </p:txBody>
      </p:sp>
      <p:sp>
        <p:nvSpPr>
          <p:cNvPr id="3" name="Title 1">
            <a:extLst>
              <a:ext uri="{FF2B5EF4-FFF2-40B4-BE49-F238E27FC236}">
                <a16:creationId xmlns:a16="http://schemas.microsoft.com/office/drawing/2014/main" id="{F877C36B-9D06-AF7E-68B4-E84F8BA84D11}"/>
              </a:ext>
            </a:extLst>
          </p:cNvPr>
          <p:cNvSpPr txBox="1">
            <a:spLocks/>
          </p:cNvSpPr>
          <p:nvPr/>
        </p:nvSpPr>
        <p:spPr>
          <a:xfrm>
            <a:off x="689022" y="2246141"/>
            <a:ext cx="9594755" cy="45208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i="1" dirty="0">
                <a:latin typeface="+mn-lt"/>
                <a:cs typeface="MV Boli" panose="02000500030200090000" pitchFamily="2" charset="0"/>
              </a:rPr>
              <a:t>“Therefore, my beloved, as you have always obeyed, not as in my presence only, but now much more                  in my absence, work out your own salvation                      with fear and trembling;”</a:t>
            </a:r>
          </a:p>
          <a:p>
            <a:endParaRPr lang="en-US" sz="1800" b="1" i="1" dirty="0">
              <a:latin typeface="+mn-lt"/>
              <a:cs typeface="MV Boli" panose="02000500030200090000" pitchFamily="2" charset="0"/>
            </a:endParaRPr>
          </a:p>
          <a:p>
            <a:r>
              <a:rPr lang="en-US" sz="2400" dirty="0">
                <a:latin typeface="+mn-lt"/>
                <a:cs typeface="MV Boli" panose="02000500030200090000" pitchFamily="2" charset="0"/>
              </a:rPr>
              <a:t>Philippians 2:12</a:t>
            </a:r>
          </a:p>
        </p:txBody>
      </p:sp>
    </p:spTree>
    <p:extLst>
      <p:ext uri="{BB962C8B-B14F-4D97-AF65-F5344CB8AC3E}">
        <p14:creationId xmlns:p14="http://schemas.microsoft.com/office/powerpoint/2010/main" val="1449710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194,742 Blackboard Royalty-Free Images, Stock Photos &amp; Pictures |  Shutterstock">
            <a:extLst>
              <a:ext uri="{FF2B5EF4-FFF2-40B4-BE49-F238E27FC236}">
                <a16:creationId xmlns:a16="http://schemas.microsoft.com/office/drawing/2014/main" id="{C2360047-7B94-49F5-BB21-001DC6C28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11153335" cy="2057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98637E6-E580-A108-8D59-D56926276FAB}"/>
              </a:ext>
            </a:extLst>
          </p:cNvPr>
          <p:cNvSpPr>
            <a:spLocks noGrp="1"/>
          </p:cNvSpPr>
          <p:nvPr>
            <p:ph type="title"/>
          </p:nvPr>
        </p:nvSpPr>
        <p:spPr>
          <a:xfrm>
            <a:off x="548640" y="55844"/>
            <a:ext cx="9875520" cy="2001556"/>
          </a:xfrm>
        </p:spPr>
        <p:txBody>
          <a:bodyPr>
            <a:noAutofit/>
          </a:bodyPr>
          <a:lstStyle/>
          <a:p>
            <a:r>
              <a:rPr lang="en-US" dirty="0">
                <a:pattFill prst="ltUpDiag">
                  <a:fgClr>
                    <a:schemeClr val="accent1"/>
                  </a:fgClr>
                  <a:bgClr>
                    <a:schemeClr val="bg1"/>
                  </a:bgClr>
                </a:pattFill>
                <a:latin typeface="MV Boli" panose="02000500030200090000" pitchFamily="2" charset="0"/>
                <a:cs typeface="MV Boli" panose="02000500030200090000" pitchFamily="2" charset="0"/>
              </a:rPr>
              <a:t>Learning to Live With          Perfection Problems</a:t>
            </a:r>
          </a:p>
        </p:txBody>
      </p:sp>
      <p:sp>
        <p:nvSpPr>
          <p:cNvPr id="3" name="Title 1">
            <a:extLst>
              <a:ext uri="{FF2B5EF4-FFF2-40B4-BE49-F238E27FC236}">
                <a16:creationId xmlns:a16="http://schemas.microsoft.com/office/drawing/2014/main" id="{F877C36B-9D06-AF7E-68B4-E84F8BA84D11}"/>
              </a:ext>
            </a:extLst>
          </p:cNvPr>
          <p:cNvSpPr txBox="1">
            <a:spLocks/>
          </p:cNvSpPr>
          <p:nvPr/>
        </p:nvSpPr>
        <p:spPr>
          <a:xfrm>
            <a:off x="689022" y="2246141"/>
            <a:ext cx="9594755" cy="45208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i="1" dirty="0">
                <a:latin typeface="+mn-lt"/>
                <a:cs typeface="MV Boli" panose="02000500030200090000" pitchFamily="2" charset="0"/>
              </a:rPr>
              <a:t>“Do all things without complaining and disputing,”</a:t>
            </a:r>
          </a:p>
          <a:p>
            <a:endParaRPr lang="en-US" sz="1800" b="1" i="1" dirty="0">
              <a:latin typeface="+mn-lt"/>
              <a:cs typeface="MV Boli" panose="02000500030200090000" pitchFamily="2" charset="0"/>
            </a:endParaRPr>
          </a:p>
          <a:p>
            <a:r>
              <a:rPr lang="en-US" sz="2400" dirty="0">
                <a:latin typeface="+mn-lt"/>
                <a:cs typeface="MV Boli" panose="02000500030200090000" pitchFamily="2" charset="0"/>
              </a:rPr>
              <a:t>Philippians 2:14</a:t>
            </a:r>
          </a:p>
        </p:txBody>
      </p:sp>
    </p:spTree>
    <p:extLst>
      <p:ext uri="{BB962C8B-B14F-4D97-AF65-F5344CB8AC3E}">
        <p14:creationId xmlns:p14="http://schemas.microsoft.com/office/powerpoint/2010/main" val="1753042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194,742 Blackboard Royalty-Free Images, Stock Photos &amp; Pictures |  Shutterstock">
            <a:extLst>
              <a:ext uri="{FF2B5EF4-FFF2-40B4-BE49-F238E27FC236}">
                <a16:creationId xmlns:a16="http://schemas.microsoft.com/office/drawing/2014/main" id="{C2360047-7B94-49F5-BB21-001DC6C28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8" y="0"/>
            <a:ext cx="10982178" cy="688965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98637E6-E580-A108-8D59-D56926276FAB}"/>
              </a:ext>
            </a:extLst>
          </p:cNvPr>
          <p:cNvSpPr>
            <a:spLocks noGrp="1"/>
          </p:cNvSpPr>
          <p:nvPr>
            <p:ph type="title"/>
          </p:nvPr>
        </p:nvSpPr>
        <p:spPr>
          <a:xfrm>
            <a:off x="543951" y="1661319"/>
            <a:ext cx="9875520" cy="3535362"/>
          </a:xfrm>
        </p:spPr>
        <p:txBody>
          <a:bodyPr>
            <a:noAutofit/>
          </a:bodyPr>
          <a:lstStyle/>
          <a:p>
            <a:r>
              <a:rPr lang="en-US" sz="7200" dirty="0">
                <a:pattFill prst="ltUpDiag">
                  <a:fgClr>
                    <a:schemeClr val="accent1"/>
                  </a:fgClr>
                  <a:bgClr>
                    <a:schemeClr val="bg1"/>
                  </a:bgClr>
                </a:pattFill>
                <a:latin typeface="MV Boli" panose="02000500030200090000" pitchFamily="2" charset="0"/>
                <a:cs typeface="MV Boli" panose="02000500030200090000" pitchFamily="2" charset="0"/>
              </a:rPr>
              <a:t>Learning to Live With Physical Problems</a:t>
            </a:r>
          </a:p>
        </p:txBody>
      </p:sp>
    </p:spTree>
    <p:extLst>
      <p:ext uri="{BB962C8B-B14F-4D97-AF65-F5344CB8AC3E}">
        <p14:creationId xmlns:p14="http://schemas.microsoft.com/office/powerpoint/2010/main" val="2961241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194,742 Blackboard Royalty-Free Images, Stock Photos &amp; Pictures |  Shutterstock">
            <a:extLst>
              <a:ext uri="{FF2B5EF4-FFF2-40B4-BE49-F238E27FC236}">
                <a16:creationId xmlns:a16="http://schemas.microsoft.com/office/drawing/2014/main" id="{C2360047-7B94-49F5-BB21-001DC6C28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11153335" cy="2057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98637E6-E580-A108-8D59-D56926276FAB}"/>
              </a:ext>
            </a:extLst>
          </p:cNvPr>
          <p:cNvSpPr>
            <a:spLocks noGrp="1"/>
          </p:cNvSpPr>
          <p:nvPr>
            <p:ph type="title"/>
          </p:nvPr>
        </p:nvSpPr>
        <p:spPr>
          <a:xfrm>
            <a:off x="548640" y="55844"/>
            <a:ext cx="9875520" cy="2001556"/>
          </a:xfrm>
        </p:spPr>
        <p:txBody>
          <a:bodyPr>
            <a:noAutofit/>
          </a:bodyPr>
          <a:lstStyle/>
          <a:p>
            <a:r>
              <a:rPr lang="en-US" dirty="0">
                <a:pattFill prst="ltUpDiag">
                  <a:fgClr>
                    <a:schemeClr val="accent1"/>
                  </a:fgClr>
                  <a:bgClr>
                    <a:schemeClr val="bg1"/>
                  </a:bgClr>
                </a:pattFill>
                <a:latin typeface="MV Boli" panose="02000500030200090000" pitchFamily="2" charset="0"/>
                <a:cs typeface="MV Boli" panose="02000500030200090000" pitchFamily="2" charset="0"/>
              </a:rPr>
              <a:t>Learning to Live With          Physical Problems</a:t>
            </a:r>
          </a:p>
        </p:txBody>
      </p:sp>
      <p:sp>
        <p:nvSpPr>
          <p:cNvPr id="3" name="Title 1">
            <a:extLst>
              <a:ext uri="{FF2B5EF4-FFF2-40B4-BE49-F238E27FC236}">
                <a16:creationId xmlns:a16="http://schemas.microsoft.com/office/drawing/2014/main" id="{F877C36B-9D06-AF7E-68B4-E84F8BA84D11}"/>
              </a:ext>
            </a:extLst>
          </p:cNvPr>
          <p:cNvSpPr txBox="1">
            <a:spLocks/>
          </p:cNvSpPr>
          <p:nvPr/>
        </p:nvSpPr>
        <p:spPr>
          <a:xfrm>
            <a:off x="408258" y="2246141"/>
            <a:ext cx="10183542" cy="45208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i="1" dirty="0">
                <a:latin typeface="+mn-lt"/>
                <a:cs typeface="MV Boli" panose="02000500030200090000" pitchFamily="2" charset="0"/>
              </a:rPr>
              <a:t>“whose end is destruction, whose god is their belly, and whose glory is in their shame—who set their mind on earthly things. For our citizenship is in heaven, from which we also eagerly wait for the Savior, the Lord Jesus Christ, who will transform our lowly body that it may be conformed to His glorious body, according to the working by which He is able even to subdue all things to Himself.”</a:t>
            </a:r>
          </a:p>
          <a:p>
            <a:endParaRPr lang="en-US" sz="1800" b="1" i="1" dirty="0">
              <a:latin typeface="+mn-lt"/>
              <a:cs typeface="MV Boli" panose="02000500030200090000" pitchFamily="2" charset="0"/>
            </a:endParaRPr>
          </a:p>
          <a:p>
            <a:r>
              <a:rPr lang="en-US" sz="2400" dirty="0">
                <a:latin typeface="+mn-lt"/>
                <a:cs typeface="MV Boli" panose="02000500030200090000" pitchFamily="2" charset="0"/>
              </a:rPr>
              <a:t>Philippians 3:19-21</a:t>
            </a:r>
          </a:p>
        </p:txBody>
      </p:sp>
    </p:spTree>
    <p:extLst>
      <p:ext uri="{BB962C8B-B14F-4D97-AF65-F5344CB8AC3E}">
        <p14:creationId xmlns:p14="http://schemas.microsoft.com/office/powerpoint/2010/main" val="3862106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194,742 Blackboard Royalty-Free Images, Stock Photos &amp; Pictures |  Shutterstock">
            <a:extLst>
              <a:ext uri="{FF2B5EF4-FFF2-40B4-BE49-F238E27FC236}">
                <a16:creationId xmlns:a16="http://schemas.microsoft.com/office/drawing/2014/main" id="{C2360047-7B94-49F5-BB21-001DC6C28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8" y="0"/>
            <a:ext cx="10982178" cy="688965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98637E6-E580-A108-8D59-D56926276FAB}"/>
              </a:ext>
            </a:extLst>
          </p:cNvPr>
          <p:cNvSpPr>
            <a:spLocks noGrp="1"/>
          </p:cNvSpPr>
          <p:nvPr>
            <p:ph type="title"/>
          </p:nvPr>
        </p:nvSpPr>
        <p:spPr>
          <a:xfrm>
            <a:off x="543951" y="1661319"/>
            <a:ext cx="9875520" cy="3535362"/>
          </a:xfrm>
        </p:spPr>
        <p:txBody>
          <a:bodyPr>
            <a:noAutofit/>
          </a:bodyPr>
          <a:lstStyle/>
          <a:p>
            <a:r>
              <a:rPr lang="en-US" sz="7200" dirty="0">
                <a:pattFill prst="ltUpDiag">
                  <a:fgClr>
                    <a:schemeClr val="accent1"/>
                  </a:fgClr>
                  <a:bgClr>
                    <a:schemeClr val="bg1"/>
                  </a:bgClr>
                </a:pattFill>
                <a:latin typeface="MV Boli" panose="02000500030200090000" pitchFamily="2" charset="0"/>
                <a:cs typeface="MV Boli" panose="02000500030200090000" pitchFamily="2" charset="0"/>
              </a:rPr>
              <a:t>Learning to Live With Prosperity Problems</a:t>
            </a:r>
          </a:p>
        </p:txBody>
      </p:sp>
    </p:spTree>
    <p:extLst>
      <p:ext uri="{BB962C8B-B14F-4D97-AF65-F5344CB8AC3E}">
        <p14:creationId xmlns:p14="http://schemas.microsoft.com/office/powerpoint/2010/main" val="33485200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194,742 Blackboard Royalty-Free Images, Stock Photos &amp; Pictures |  Shutterstock">
            <a:extLst>
              <a:ext uri="{FF2B5EF4-FFF2-40B4-BE49-F238E27FC236}">
                <a16:creationId xmlns:a16="http://schemas.microsoft.com/office/drawing/2014/main" id="{C2360047-7B94-49F5-BB21-001DC6C28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11153335" cy="2057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98637E6-E580-A108-8D59-D56926276FAB}"/>
              </a:ext>
            </a:extLst>
          </p:cNvPr>
          <p:cNvSpPr>
            <a:spLocks noGrp="1"/>
          </p:cNvSpPr>
          <p:nvPr>
            <p:ph type="title"/>
          </p:nvPr>
        </p:nvSpPr>
        <p:spPr>
          <a:xfrm>
            <a:off x="548640" y="55844"/>
            <a:ext cx="9875520" cy="2001556"/>
          </a:xfrm>
        </p:spPr>
        <p:txBody>
          <a:bodyPr>
            <a:noAutofit/>
          </a:bodyPr>
          <a:lstStyle/>
          <a:p>
            <a:r>
              <a:rPr lang="en-US" dirty="0">
                <a:pattFill prst="ltUpDiag">
                  <a:fgClr>
                    <a:schemeClr val="accent1"/>
                  </a:fgClr>
                  <a:bgClr>
                    <a:schemeClr val="bg1"/>
                  </a:bgClr>
                </a:pattFill>
                <a:latin typeface="MV Boli" panose="02000500030200090000" pitchFamily="2" charset="0"/>
                <a:cs typeface="MV Boli" panose="02000500030200090000" pitchFamily="2" charset="0"/>
              </a:rPr>
              <a:t>Learning to Live With          Prosperity Problems</a:t>
            </a:r>
          </a:p>
        </p:txBody>
      </p:sp>
      <p:sp>
        <p:nvSpPr>
          <p:cNvPr id="3" name="Title 1">
            <a:extLst>
              <a:ext uri="{FF2B5EF4-FFF2-40B4-BE49-F238E27FC236}">
                <a16:creationId xmlns:a16="http://schemas.microsoft.com/office/drawing/2014/main" id="{F877C36B-9D06-AF7E-68B4-E84F8BA84D11}"/>
              </a:ext>
            </a:extLst>
          </p:cNvPr>
          <p:cNvSpPr txBox="1">
            <a:spLocks/>
          </p:cNvSpPr>
          <p:nvPr/>
        </p:nvSpPr>
        <p:spPr>
          <a:xfrm>
            <a:off x="408258" y="2246141"/>
            <a:ext cx="10183542" cy="45208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i="1" dirty="0">
                <a:latin typeface="+mn-lt"/>
                <a:cs typeface="MV Boli" panose="02000500030200090000" pitchFamily="2" charset="0"/>
              </a:rPr>
              <a:t>“But I rejoiced in the Lord greatly that now at last your care for me has flourished again; though you surely did care, but you lacked opportunity.”</a:t>
            </a:r>
          </a:p>
          <a:p>
            <a:endParaRPr lang="en-US" sz="1800" b="1" i="1" dirty="0">
              <a:latin typeface="+mn-lt"/>
              <a:cs typeface="MV Boli" panose="02000500030200090000" pitchFamily="2" charset="0"/>
            </a:endParaRPr>
          </a:p>
          <a:p>
            <a:r>
              <a:rPr lang="en-US" sz="2400" dirty="0">
                <a:latin typeface="+mn-lt"/>
                <a:cs typeface="MV Boli" panose="02000500030200090000" pitchFamily="2" charset="0"/>
              </a:rPr>
              <a:t>Philippians 4:10</a:t>
            </a:r>
          </a:p>
        </p:txBody>
      </p:sp>
    </p:spTree>
    <p:extLst>
      <p:ext uri="{BB962C8B-B14F-4D97-AF65-F5344CB8AC3E}">
        <p14:creationId xmlns:p14="http://schemas.microsoft.com/office/powerpoint/2010/main" val="3783806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194,742 Blackboard Royalty-Free Images, Stock Photos &amp; Pictures |  Shutterstock">
            <a:extLst>
              <a:ext uri="{FF2B5EF4-FFF2-40B4-BE49-F238E27FC236}">
                <a16:creationId xmlns:a16="http://schemas.microsoft.com/office/drawing/2014/main" id="{C2360047-7B94-49F5-BB21-001DC6C28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8" y="0"/>
            <a:ext cx="10982178" cy="688965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98637E6-E580-A108-8D59-D56926276FAB}"/>
              </a:ext>
            </a:extLst>
          </p:cNvPr>
          <p:cNvSpPr>
            <a:spLocks noGrp="1"/>
          </p:cNvSpPr>
          <p:nvPr>
            <p:ph type="title"/>
          </p:nvPr>
        </p:nvSpPr>
        <p:spPr>
          <a:xfrm>
            <a:off x="543950" y="366344"/>
            <a:ext cx="9875520" cy="1905000"/>
          </a:xfrm>
        </p:spPr>
        <p:txBody>
          <a:bodyPr>
            <a:noAutofit/>
          </a:bodyPr>
          <a:lstStyle/>
          <a:p>
            <a:r>
              <a:rPr lang="en-US" sz="5400" dirty="0">
                <a:pattFill prst="ltUpDiag">
                  <a:fgClr>
                    <a:schemeClr val="accent1"/>
                  </a:fgClr>
                  <a:bgClr>
                    <a:schemeClr val="bg1"/>
                  </a:bgClr>
                </a:pattFill>
                <a:latin typeface="MV Boli" panose="02000500030200090000" pitchFamily="2" charset="0"/>
                <a:cs typeface="MV Boli" panose="02000500030200090000" pitchFamily="2" charset="0"/>
              </a:rPr>
              <a:t>Life is Full of Problems</a:t>
            </a:r>
          </a:p>
        </p:txBody>
      </p:sp>
      <p:sp>
        <p:nvSpPr>
          <p:cNvPr id="4" name="Title 1">
            <a:extLst>
              <a:ext uri="{FF2B5EF4-FFF2-40B4-BE49-F238E27FC236}">
                <a16:creationId xmlns:a16="http://schemas.microsoft.com/office/drawing/2014/main" id="{B4B4270D-4F16-148C-8B47-04B83076D113}"/>
              </a:ext>
            </a:extLst>
          </p:cNvPr>
          <p:cNvSpPr txBox="1">
            <a:spLocks/>
          </p:cNvSpPr>
          <p:nvPr/>
        </p:nvSpPr>
        <p:spPr>
          <a:xfrm>
            <a:off x="871610" y="2514600"/>
            <a:ext cx="9220201" cy="317929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l">
              <a:buFont typeface="Wingdings" panose="05000000000000000000" pitchFamily="2" charset="2"/>
              <a:buChar char="ü"/>
            </a:pPr>
            <a:r>
              <a:rPr lang="en-US" sz="4000" dirty="0">
                <a:solidFill>
                  <a:srgbClr val="FFFF00"/>
                </a:solidFill>
                <a:latin typeface="MV Boli" panose="02000500030200090000" pitchFamily="2" charset="0"/>
                <a:cs typeface="MV Boli" panose="02000500030200090000" pitchFamily="2" charset="0"/>
              </a:rPr>
              <a:t>Some common to all humanity</a:t>
            </a:r>
          </a:p>
          <a:p>
            <a:pPr marL="571500" indent="-571500" algn="l">
              <a:buFont typeface="Wingdings" panose="05000000000000000000" pitchFamily="2" charset="2"/>
              <a:buChar char="ü"/>
            </a:pPr>
            <a:endParaRPr lang="en-US" sz="1200" dirty="0">
              <a:solidFill>
                <a:srgbClr val="FFFF00"/>
              </a:solidFill>
              <a:latin typeface="MV Boli" panose="02000500030200090000" pitchFamily="2" charset="0"/>
              <a:cs typeface="MV Boli" panose="02000500030200090000" pitchFamily="2" charset="0"/>
            </a:endParaRPr>
          </a:p>
          <a:p>
            <a:pPr marL="571500" indent="-571500" algn="l">
              <a:buFont typeface="Wingdings" panose="05000000000000000000" pitchFamily="2" charset="2"/>
              <a:buChar char="ü"/>
            </a:pPr>
            <a:r>
              <a:rPr lang="en-US" sz="4000" dirty="0">
                <a:solidFill>
                  <a:srgbClr val="FFFF00"/>
                </a:solidFill>
                <a:latin typeface="MV Boli" panose="02000500030200090000" pitchFamily="2" charset="0"/>
                <a:cs typeface="MV Boli" panose="02000500030200090000" pitchFamily="2" charset="0"/>
              </a:rPr>
              <a:t>Some peculiar to Christians</a:t>
            </a:r>
          </a:p>
          <a:p>
            <a:pPr marL="571500" indent="-571500" algn="l">
              <a:buFont typeface="Wingdings" panose="05000000000000000000" pitchFamily="2" charset="2"/>
              <a:buChar char="ü"/>
            </a:pPr>
            <a:endParaRPr lang="en-US" sz="1200" dirty="0">
              <a:solidFill>
                <a:srgbClr val="FFFF00"/>
              </a:solidFill>
              <a:latin typeface="MV Boli" panose="02000500030200090000" pitchFamily="2" charset="0"/>
              <a:cs typeface="MV Boli" panose="02000500030200090000" pitchFamily="2" charset="0"/>
            </a:endParaRPr>
          </a:p>
          <a:p>
            <a:pPr marL="571500" indent="-571500" algn="l">
              <a:buFont typeface="Wingdings" panose="05000000000000000000" pitchFamily="2" charset="2"/>
              <a:buChar char="ü"/>
            </a:pPr>
            <a:r>
              <a:rPr lang="en-US" sz="4000" dirty="0">
                <a:solidFill>
                  <a:srgbClr val="FFFF00"/>
                </a:solidFill>
                <a:latin typeface="MV Boli" panose="02000500030200090000" pitchFamily="2" charset="0"/>
                <a:cs typeface="MV Boli" panose="02000500030200090000" pitchFamily="2" charset="0"/>
              </a:rPr>
              <a:t>Some can be readily solved</a:t>
            </a:r>
          </a:p>
          <a:p>
            <a:pPr marL="571500" indent="-571500" algn="l">
              <a:buFont typeface="Wingdings" panose="05000000000000000000" pitchFamily="2" charset="2"/>
              <a:buChar char="ü"/>
            </a:pPr>
            <a:endParaRPr lang="en-US" sz="1200" dirty="0">
              <a:solidFill>
                <a:srgbClr val="FFFF00"/>
              </a:solidFill>
              <a:latin typeface="MV Boli" panose="02000500030200090000" pitchFamily="2" charset="0"/>
              <a:cs typeface="MV Boli" panose="02000500030200090000" pitchFamily="2" charset="0"/>
            </a:endParaRPr>
          </a:p>
          <a:p>
            <a:pPr marL="571500" indent="-571500" algn="l">
              <a:buFont typeface="Wingdings" panose="05000000000000000000" pitchFamily="2" charset="2"/>
              <a:buChar char="ü"/>
            </a:pPr>
            <a:r>
              <a:rPr lang="en-US" sz="4000" dirty="0">
                <a:solidFill>
                  <a:srgbClr val="FFFF00"/>
                </a:solidFill>
                <a:latin typeface="MV Boli" panose="02000500030200090000" pitchFamily="2" charset="0"/>
                <a:cs typeface="MV Boli" panose="02000500030200090000" pitchFamily="2" charset="0"/>
              </a:rPr>
              <a:t>Some stay with us through life</a:t>
            </a:r>
          </a:p>
        </p:txBody>
      </p:sp>
    </p:spTree>
    <p:extLst>
      <p:ext uri="{BB962C8B-B14F-4D97-AF65-F5344CB8AC3E}">
        <p14:creationId xmlns:p14="http://schemas.microsoft.com/office/powerpoint/2010/main" val="3905707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194,742 Blackboard Royalty-Free Images, Stock Photos &amp; Pictures |  Shutterstock">
            <a:extLst>
              <a:ext uri="{FF2B5EF4-FFF2-40B4-BE49-F238E27FC236}">
                <a16:creationId xmlns:a16="http://schemas.microsoft.com/office/drawing/2014/main" id="{C2360047-7B94-49F5-BB21-001DC6C28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11153335" cy="2057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98637E6-E580-A108-8D59-D56926276FAB}"/>
              </a:ext>
            </a:extLst>
          </p:cNvPr>
          <p:cNvSpPr>
            <a:spLocks noGrp="1"/>
          </p:cNvSpPr>
          <p:nvPr>
            <p:ph type="title"/>
          </p:nvPr>
        </p:nvSpPr>
        <p:spPr>
          <a:xfrm>
            <a:off x="548640" y="55844"/>
            <a:ext cx="9875520" cy="2001556"/>
          </a:xfrm>
        </p:spPr>
        <p:txBody>
          <a:bodyPr>
            <a:noAutofit/>
          </a:bodyPr>
          <a:lstStyle/>
          <a:p>
            <a:r>
              <a:rPr lang="en-US" dirty="0">
                <a:pattFill prst="ltUpDiag">
                  <a:fgClr>
                    <a:schemeClr val="accent1"/>
                  </a:fgClr>
                  <a:bgClr>
                    <a:schemeClr val="bg1"/>
                  </a:bgClr>
                </a:pattFill>
                <a:latin typeface="MV Boli" panose="02000500030200090000" pitchFamily="2" charset="0"/>
                <a:cs typeface="MV Boli" panose="02000500030200090000" pitchFamily="2" charset="0"/>
              </a:rPr>
              <a:t>Learning to Live With          Prosperity Problems</a:t>
            </a:r>
          </a:p>
        </p:txBody>
      </p:sp>
      <p:sp>
        <p:nvSpPr>
          <p:cNvPr id="3" name="Title 1">
            <a:extLst>
              <a:ext uri="{FF2B5EF4-FFF2-40B4-BE49-F238E27FC236}">
                <a16:creationId xmlns:a16="http://schemas.microsoft.com/office/drawing/2014/main" id="{F877C36B-9D06-AF7E-68B4-E84F8BA84D11}"/>
              </a:ext>
            </a:extLst>
          </p:cNvPr>
          <p:cNvSpPr txBox="1">
            <a:spLocks/>
          </p:cNvSpPr>
          <p:nvPr/>
        </p:nvSpPr>
        <p:spPr>
          <a:xfrm>
            <a:off x="408258" y="2246141"/>
            <a:ext cx="10183542" cy="45208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i="1" dirty="0">
                <a:latin typeface="+mn-lt"/>
                <a:cs typeface="MV Boli" panose="02000500030200090000" pitchFamily="2" charset="0"/>
              </a:rPr>
              <a:t>“Not that I speak in regard to need, for I have learned in whatever state I am, to be content: I know how to be abased, and I know how to abound. Everywhere and in all things I have learned both to be full and to be hungry, both to abound and to suffer need. I can do all things through Christ who strengthens me.”</a:t>
            </a:r>
          </a:p>
          <a:p>
            <a:endParaRPr lang="en-US" sz="1800" b="1" i="1" dirty="0">
              <a:latin typeface="+mn-lt"/>
              <a:cs typeface="MV Boli" panose="02000500030200090000" pitchFamily="2" charset="0"/>
            </a:endParaRPr>
          </a:p>
          <a:p>
            <a:r>
              <a:rPr lang="en-US" sz="2400" dirty="0">
                <a:latin typeface="+mn-lt"/>
                <a:cs typeface="MV Boli" panose="02000500030200090000" pitchFamily="2" charset="0"/>
              </a:rPr>
              <a:t>Philippians 4:11-13</a:t>
            </a:r>
          </a:p>
        </p:txBody>
      </p:sp>
    </p:spTree>
    <p:extLst>
      <p:ext uri="{BB962C8B-B14F-4D97-AF65-F5344CB8AC3E}">
        <p14:creationId xmlns:p14="http://schemas.microsoft.com/office/powerpoint/2010/main" val="1792701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194,742 Blackboard Royalty-Free Images, Stock Photos &amp; Pictures |  Shutterstock">
            <a:extLst>
              <a:ext uri="{FF2B5EF4-FFF2-40B4-BE49-F238E27FC236}">
                <a16:creationId xmlns:a16="http://schemas.microsoft.com/office/drawing/2014/main" id="{C2360047-7B94-49F5-BB21-001DC6C28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11153335" cy="2057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98637E6-E580-A108-8D59-D56926276FAB}"/>
              </a:ext>
            </a:extLst>
          </p:cNvPr>
          <p:cNvSpPr>
            <a:spLocks noGrp="1"/>
          </p:cNvSpPr>
          <p:nvPr>
            <p:ph type="title"/>
          </p:nvPr>
        </p:nvSpPr>
        <p:spPr>
          <a:xfrm>
            <a:off x="548640" y="55844"/>
            <a:ext cx="9875520" cy="2001556"/>
          </a:xfrm>
        </p:spPr>
        <p:txBody>
          <a:bodyPr>
            <a:noAutofit/>
          </a:bodyPr>
          <a:lstStyle/>
          <a:p>
            <a:r>
              <a:rPr lang="en-US" dirty="0">
                <a:pattFill prst="ltUpDiag">
                  <a:fgClr>
                    <a:schemeClr val="accent1"/>
                  </a:fgClr>
                  <a:bgClr>
                    <a:schemeClr val="bg1"/>
                  </a:bgClr>
                </a:pattFill>
                <a:latin typeface="MV Boli" panose="02000500030200090000" pitchFamily="2" charset="0"/>
                <a:cs typeface="MV Boli" panose="02000500030200090000" pitchFamily="2" charset="0"/>
              </a:rPr>
              <a:t>Learning to Live With          Prosperity Problems</a:t>
            </a:r>
          </a:p>
        </p:txBody>
      </p:sp>
      <p:sp>
        <p:nvSpPr>
          <p:cNvPr id="3" name="Title 1">
            <a:extLst>
              <a:ext uri="{FF2B5EF4-FFF2-40B4-BE49-F238E27FC236}">
                <a16:creationId xmlns:a16="http://schemas.microsoft.com/office/drawing/2014/main" id="{F877C36B-9D06-AF7E-68B4-E84F8BA84D11}"/>
              </a:ext>
            </a:extLst>
          </p:cNvPr>
          <p:cNvSpPr txBox="1">
            <a:spLocks/>
          </p:cNvSpPr>
          <p:nvPr/>
        </p:nvSpPr>
        <p:spPr>
          <a:xfrm>
            <a:off x="408258" y="2246141"/>
            <a:ext cx="10183542" cy="45208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i="1" dirty="0">
                <a:latin typeface="+mn-lt"/>
                <a:cs typeface="MV Boli" panose="02000500030200090000" pitchFamily="2" charset="0"/>
              </a:rPr>
              <a:t>“For even in Thessalonica you sent aid once and again for my necessities. Not that I seek the gift, but I seek the fruit that abounds to your account. Indeed I have all and abound. I am full, having received from Epaphroditus the things sent from you, a sweet-smelling aroma, an acceptable sacrifice, well pleasing to God.”</a:t>
            </a:r>
          </a:p>
          <a:p>
            <a:endParaRPr lang="en-US" sz="1800" b="1" i="1" dirty="0">
              <a:latin typeface="+mn-lt"/>
              <a:cs typeface="MV Boli" panose="02000500030200090000" pitchFamily="2" charset="0"/>
            </a:endParaRPr>
          </a:p>
          <a:p>
            <a:r>
              <a:rPr lang="en-US" sz="2400" dirty="0">
                <a:latin typeface="+mn-lt"/>
                <a:cs typeface="MV Boli" panose="02000500030200090000" pitchFamily="2" charset="0"/>
              </a:rPr>
              <a:t>Philippians 4:16-18</a:t>
            </a:r>
          </a:p>
        </p:txBody>
      </p:sp>
    </p:spTree>
    <p:extLst>
      <p:ext uri="{BB962C8B-B14F-4D97-AF65-F5344CB8AC3E}">
        <p14:creationId xmlns:p14="http://schemas.microsoft.com/office/powerpoint/2010/main" val="1609397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194,742 Blackboard Royalty-Free Images, Stock Photos &amp; Pictures |  Shutterstock">
            <a:extLst>
              <a:ext uri="{FF2B5EF4-FFF2-40B4-BE49-F238E27FC236}">
                <a16:creationId xmlns:a16="http://schemas.microsoft.com/office/drawing/2014/main" id="{C2360047-7B94-49F5-BB21-001DC6C28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11153335" cy="2057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98637E6-E580-A108-8D59-D56926276FAB}"/>
              </a:ext>
            </a:extLst>
          </p:cNvPr>
          <p:cNvSpPr>
            <a:spLocks noGrp="1"/>
          </p:cNvSpPr>
          <p:nvPr>
            <p:ph type="title"/>
          </p:nvPr>
        </p:nvSpPr>
        <p:spPr>
          <a:xfrm>
            <a:off x="548640" y="55844"/>
            <a:ext cx="9875520" cy="2001556"/>
          </a:xfrm>
        </p:spPr>
        <p:txBody>
          <a:bodyPr>
            <a:noAutofit/>
          </a:bodyPr>
          <a:lstStyle/>
          <a:p>
            <a:r>
              <a:rPr lang="en-US" dirty="0">
                <a:pattFill prst="ltUpDiag">
                  <a:fgClr>
                    <a:schemeClr val="accent1"/>
                  </a:fgClr>
                  <a:bgClr>
                    <a:schemeClr val="bg1"/>
                  </a:bgClr>
                </a:pattFill>
                <a:latin typeface="MV Boli" panose="02000500030200090000" pitchFamily="2" charset="0"/>
                <a:cs typeface="MV Boli" panose="02000500030200090000" pitchFamily="2" charset="0"/>
              </a:rPr>
              <a:t>Learning to Live With          Prosperity Problems</a:t>
            </a:r>
          </a:p>
        </p:txBody>
      </p:sp>
      <p:sp>
        <p:nvSpPr>
          <p:cNvPr id="3" name="Title 1">
            <a:extLst>
              <a:ext uri="{FF2B5EF4-FFF2-40B4-BE49-F238E27FC236}">
                <a16:creationId xmlns:a16="http://schemas.microsoft.com/office/drawing/2014/main" id="{F877C36B-9D06-AF7E-68B4-E84F8BA84D11}"/>
              </a:ext>
            </a:extLst>
          </p:cNvPr>
          <p:cNvSpPr txBox="1">
            <a:spLocks/>
          </p:cNvSpPr>
          <p:nvPr/>
        </p:nvSpPr>
        <p:spPr>
          <a:xfrm>
            <a:off x="408258" y="2246141"/>
            <a:ext cx="10183542" cy="45208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i="1" dirty="0">
                <a:latin typeface="+mn-lt"/>
                <a:cs typeface="MV Boli" panose="02000500030200090000" pitchFamily="2" charset="0"/>
              </a:rPr>
              <a:t>“Command those who are rich in this present age not to be haughty, nor to trust in uncertain riches but in the living God, who gives us richly all things to enjoy…</a:t>
            </a:r>
          </a:p>
          <a:p>
            <a:endParaRPr lang="en-US" sz="1800" b="1" i="1" dirty="0">
              <a:latin typeface="+mn-lt"/>
              <a:cs typeface="MV Boli" panose="02000500030200090000" pitchFamily="2" charset="0"/>
            </a:endParaRPr>
          </a:p>
          <a:p>
            <a:r>
              <a:rPr lang="en-US" sz="2400" dirty="0">
                <a:latin typeface="+mn-lt"/>
                <a:cs typeface="MV Boli" panose="02000500030200090000" pitchFamily="2" charset="0"/>
              </a:rPr>
              <a:t>1 Timothy 6:17-19</a:t>
            </a:r>
          </a:p>
        </p:txBody>
      </p:sp>
    </p:spTree>
    <p:extLst>
      <p:ext uri="{BB962C8B-B14F-4D97-AF65-F5344CB8AC3E}">
        <p14:creationId xmlns:p14="http://schemas.microsoft.com/office/powerpoint/2010/main" val="19364282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194,742 Blackboard Royalty-Free Images, Stock Photos &amp; Pictures |  Shutterstock">
            <a:extLst>
              <a:ext uri="{FF2B5EF4-FFF2-40B4-BE49-F238E27FC236}">
                <a16:creationId xmlns:a16="http://schemas.microsoft.com/office/drawing/2014/main" id="{C2360047-7B94-49F5-BB21-001DC6C28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11153335" cy="2057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98637E6-E580-A108-8D59-D56926276FAB}"/>
              </a:ext>
            </a:extLst>
          </p:cNvPr>
          <p:cNvSpPr>
            <a:spLocks noGrp="1"/>
          </p:cNvSpPr>
          <p:nvPr>
            <p:ph type="title"/>
          </p:nvPr>
        </p:nvSpPr>
        <p:spPr>
          <a:xfrm>
            <a:off x="548640" y="55844"/>
            <a:ext cx="9875520" cy="2001556"/>
          </a:xfrm>
        </p:spPr>
        <p:txBody>
          <a:bodyPr>
            <a:noAutofit/>
          </a:bodyPr>
          <a:lstStyle/>
          <a:p>
            <a:r>
              <a:rPr lang="en-US" dirty="0">
                <a:pattFill prst="ltUpDiag">
                  <a:fgClr>
                    <a:schemeClr val="accent1"/>
                  </a:fgClr>
                  <a:bgClr>
                    <a:schemeClr val="bg1"/>
                  </a:bgClr>
                </a:pattFill>
                <a:latin typeface="MV Boli" panose="02000500030200090000" pitchFamily="2" charset="0"/>
                <a:cs typeface="MV Boli" panose="02000500030200090000" pitchFamily="2" charset="0"/>
              </a:rPr>
              <a:t>Learning to Live With          Prosperity Problems</a:t>
            </a:r>
          </a:p>
        </p:txBody>
      </p:sp>
      <p:sp>
        <p:nvSpPr>
          <p:cNvPr id="3" name="Title 1">
            <a:extLst>
              <a:ext uri="{FF2B5EF4-FFF2-40B4-BE49-F238E27FC236}">
                <a16:creationId xmlns:a16="http://schemas.microsoft.com/office/drawing/2014/main" id="{F877C36B-9D06-AF7E-68B4-E84F8BA84D11}"/>
              </a:ext>
            </a:extLst>
          </p:cNvPr>
          <p:cNvSpPr txBox="1">
            <a:spLocks/>
          </p:cNvSpPr>
          <p:nvPr/>
        </p:nvSpPr>
        <p:spPr>
          <a:xfrm>
            <a:off x="716280" y="2246141"/>
            <a:ext cx="9570720" cy="45208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i="1" dirty="0">
                <a:latin typeface="+mn-lt"/>
                <a:cs typeface="MV Boli" panose="02000500030200090000" pitchFamily="2" charset="0"/>
              </a:rPr>
              <a:t>…Let them do good, that they be rich in good works, ready to give, willing to share, storing up for themselves a good foundation for the time to come, that they may lay hold on eternal life.”</a:t>
            </a:r>
          </a:p>
          <a:p>
            <a:endParaRPr lang="en-US" sz="1800" b="1" i="1" dirty="0">
              <a:latin typeface="+mn-lt"/>
              <a:cs typeface="MV Boli" panose="02000500030200090000" pitchFamily="2" charset="0"/>
            </a:endParaRPr>
          </a:p>
          <a:p>
            <a:r>
              <a:rPr lang="en-US" sz="2400" dirty="0">
                <a:latin typeface="+mn-lt"/>
                <a:cs typeface="MV Boli" panose="02000500030200090000" pitchFamily="2" charset="0"/>
              </a:rPr>
              <a:t>1 Timothy 6:17-19</a:t>
            </a:r>
          </a:p>
        </p:txBody>
      </p:sp>
    </p:spTree>
    <p:extLst>
      <p:ext uri="{BB962C8B-B14F-4D97-AF65-F5344CB8AC3E}">
        <p14:creationId xmlns:p14="http://schemas.microsoft.com/office/powerpoint/2010/main" val="42888569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194,742 Blackboard Royalty-Free Images, Stock Photos &amp; Pictures |  Shutterstock">
            <a:extLst>
              <a:ext uri="{FF2B5EF4-FFF2-40B4-BE49-F238E27FC236}">
                <a16:creationId xmlns:a16="http://schemas.microsoft.com/office/drawing/2014/main" id="{C2360047-7B94-49F5-BB21-001DC6C28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26"/>
            <a:ext cx="10982178" cy="688965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98637E6-E580-A108-8D59-D56926276FAB}"/>
              </a:ext>
            </a:extLst>
          </p:cNvPr>
          <p:cNvSpPr>
            <a:spLocks noGrp="1"/>
          </p:cNvSpPr>
          <p:nvPr>
            <p:ph type="title"/>
          </p:nvPr>
        </p:nvSpPr>
        <p:spPr>
          <a:xfrm>
            <a:off x="457200" y="480008"/>
            <a:ext cx="9875520" cy="3535362"/>
          </a:xfrm>
        </p:spPr>
        <p:txBody>
          <a:bodyPr>
            <a:noAutofit/>
          </a:bodyPr>
          <a:lstStyle/>
          <a:p>
            <a:r>
              <a:rPr lang="en-US" sz="8800" dirty="0">
                <a:pattFill prst="ltUpDiag">
                  <a:fgClr>
                    <a:schemeClr val="accent1"/>
                  </a:fgClr>
                  <a:bgClr>
                    <a:schemeClr val="bg1"/>
                  </a:bgClr>
                </a:pattFill>
                <a:latin typeface="MV Boli" panose="02000500030200090000" pitchFamily="2" charset="0"/>
                <a:cs typeface="MV Boli" panose="02000500030200090000" pitchFamily="2" charset="0"/>
              </a:rPr>
              <a:t>Learning to Live With Problems</a:t>
            </a:r>
          </a:p>
        </p:txBody>
      </p:sp>
      <p:sp>
        <p:nvSpPr>
          <p:cNvPr id="4" name="Title 1">
            <a:extLst>
              <a:ext uri="{FF2B5EF4-FFF2-40B4-BE49-F238E27FC236}">
                <a16:creationId xmlns:a16="http://schemas.microsoft.com/office/drawing/2014/main" id="{A0D5D10F-2520-08FA-3D69-81949707494A}"/>
              </a:ext>
            </a:extLst>
          </p:cNvPr>
          <p:cNvSpPr txBox="1">
            <a:spLocks/>
          </p:cNvSpPr>
          <p:nvPr/>
        </p:nvSpPr>
        <p:spPr>
          <a:xfrm>
            <a:off x="784859" y="3762258"/>
            <a:ext cx="9220201" cy="26157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a:solidFill>
                  <a:srgbClr val="FFFF00"/>
                </a:solidFill>
                <a:latin typeface="MV Boli" panose="02000500030200090000" pitchFamily="2" charset="0"/>
                <a:cs typeface="MV Boli" panose="02000500030200090000" pitchFamily="2" charset="0"/>
              </a:rPr>
              <a:t>“I can do all things through Christ who strengthens me.”</a:t>
            </a:r>
          </a:p>
          <a:p>
            <a:endParaRPr lang="en-US" sz="2000" dirty="0">
              <a:solidFill>
                <a:srgbClr val="FFFF00"/>
              </a:solidFill>
              <a:latin typeface="MV Boli" panose="02000500030200090000" pitchFamily="2" charset="0"/>
              <a:cs typeface="MV Boli" panose="02000500030200090000" pitchFamily="2" charset="0"/>
            </a:endParaRPr>
          </a:p>
          <a:p>
            <a:r>
              <a:rPr lang="en-US" sz="3200" dirty="0">
                <a:solidFill>
                  <a:srgbClr val="FFFF00"/>
                </a:solidFill>
                <a:latin typeface="MV Boli" panose="02000500030200090000" pitchFamily="2" charset="0"/>
                <a:cs typeface="MV Boli" panose="02000500030200090000" pitchFamily="2" charset="0"/>
              </a:rPr>
              <a:t>Philippians 4:13</a:t>
            </a:r>
          </a:p>
        </p:txBody>
      </p:sp>
    </p:spTree>
    <p:extLst>
      <p:ext uri="{BB962C8B-B14F-4D97-AF65-F5344CB8AC3E}">
        <p14:creationId xmlns:p14="http://schemas.microsoft.com/office/powerpoint/2010/main" val="1622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3576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194,742 Blackboard Royalty-Free Images, Stock Photos &amp; Pictures |  Shutterstock">
            <a:extLst>
              <a:ext uri="{FF2B5EF4-FFF2-40B4-BE49-F238E27FC236}">
                <a16:creationId xmlns:a16="http://schemas.microsoft.com/office/drawing/2014/main" id="{C2360047-7B94-49F5-BB21-001DC6C28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8" y="0"/>
            <a:ext cx="10982178" cy="688965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98637E6-E580-A108-8D59-D56926276FAB}"/>
              </a:ext>
            </a:extLst>
          </p:cNvPr>
          <p:cNvSpPr>
            <a:spLocks noGrp="1"/>
          </p:cNvSpPr>
          <p:nvPr>
            <p:ph type="title"/>
          </p:nvPr>
        </p:nvSpPr>
        <p:spPr>
          <a:xfrm>
            <a:off x="543951" y="609600"/>
            <a:ext cx="9875520" cy="5486400"/>
          </a:xfrm>
        </p:spPr>
        <p:txBody>
          <a:bodyPr>
            <a:noAutofit/>
          </a:bodyPr>
          <a:lstStyle/>
          <a:p>
            <a:r>
              <a:rPr lang="en-US" sz="7200" dirty="0">
                <a:solidFill>
                  <a:srgbClr val="FFFF00"/>
                </a:solidFill>
                <a:latin typeface="MV Boli" panose="02000500030200090000" pitchFamily="2" charset="0"/>
                <a:cs typeface="MV Boli" panose="02000500030200090000" pitchFamily="2" charset="0"/>
              </a:rPr>
              <a:t>I can do all things through Christ who strengthens me</a:t>
            </a:r>
            <a:br>
              <a:rPr lang="en-US" sz="7200" dirty="0">
                <a:pattFill prst="ltUpDiag">
                  <a:fgClr>
                    <a:schemeClr val="accent1"/>
                  </a:fgClr>
                  <a:bgClr>
                    <a:schemeClr val="bg1"/>
                  </a:bgClr>
                </a:pattFill>
                <a:latin typeface="MV Boli" panose="02000500030200090000" pitchFamily="2" charset="0"/>
                <a:cs typeface="MV Boli" panose="02000500030200090000" pitchFamily="2" charset="0"/>
              </a:rPr>
            </a:br>
            <a:r>
              <a:rPr lang="en-US" sz="2400" dirty="0">
                <a:pattFill prst="ltUpDiag">
                  <a:fgClr>
                    <a:schemeClr val="accent1"/>
                  </a:fgClr>
                  <a:bgClr>
                    <a:schemeClr val="bg1"/>
                  </a:bgClr>
                </a:pattFill>
                <a:latin typeface="MV Boli" panose="02000500030200090000" pitchFamily="2" charset="0"/>
                <a:cs typeface="MV Boli" panose="02000500030200090000" pitchFamily="2" charset="0"/>
              </a:rPr>
              <a:t> </a:t>
            </a:r>
            <a:br>
              <a:rPr lang="en-US" sz="7200" dirty="0">
                <a:pattFill prst="ltUpDiag">
                  <a:fgClr>
                    <a:schemeClr val="accent1"/>
                  </a:fgClr>
                  <a:bgClr>
                    <a:schemeClr val="bg1"/>
                  </a:bgClr>
                </a:pattFill>
                <a:latin typeface="MV Boli" panose="02000500030200090000" pitchFamily="2" charset="0"/>
                <a:cs typeface="MV Boli" panose="02000500030200090000" pitchFamily="2" charset="0"/>
              </a:rPr>
            </a:br>
            <a:r>
              <a:rPr lang="en-US" sz="3600" dirty="0">
                <a:pattFill prst="ltUpDiag">
                  <a:fgClr>
                    <a:schemeClr val="accent1"/>
                  </a:fgClr>
                  <a:bgClr>
                    <a:schemeClr val="bg1"/>
                  </a:bgClr>
                </a:pattFill>
                <a:latin typeface="MV Boli" panose="02000500030200090000" pitchFamily="2" charset="0"/>
                <a:cs typeface="MV Boli" panose="02000500030200090000" pitchFamily="2" charset="0"/>
              </a:rPr>
              <a:t>Philippians 4:13</a:t>
            </a:r>
            <a:endParaRPr lang="en-US" sz="7200" dirty="0">
              <a:pattFill prst="ltUpDiag">
                <a:fgClr>
                  <a:schemeClr val="accent1"/>
                </a:fgClr>
                <a:bgClr>
                  <a:schemeClr val="bg1"/>
                </a:bgClr>
              </a:patt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410010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194,742 Blackboard Royalty-Free Images, Stock Photos &amp; Pictures |  Shutterstock">
            <a:extLst>
              <a:ext uri="{FF2B5EF4-FFF2-40B4-BE49-F238E27FC236}">
                <a16:creationId xmlns:a16="http://schemas.microsoft.com/office/drawing/2014/main" id="{C2360047-7B94-49F5-BB21-001DC6C28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8" y="0"/>
            <a:ext cx="10982178" cy="688965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98637E6-E580-A108-8D59-D56926276FAB}"/>
              </a:ext>
            </a:extLst>
          </p:cNvPr>
          <p:cNvSpPr>
            <a:spLocks noGrp="1"/>
          </p:cNvSpPr>
          <p:nvPr>
            <p:ph type="title"/>
          </p:nvPr>
        </p:nvSpPr>
        <p:spPr>
          <a:xfrm>
            <a:off x="543951" y="1661319"/>
            <a:ext cx="9875520" cy="3535362"/>
          </a:xfrm>
        </p:spPr>
        <p:txBody>
          <a:bodyPr>
            <a:noAutofit/>
          </a:bodyPr>
          <a:lstStyle/>
          <a:p>
            <a:r>
              <a:rPr lang="en-US" sz="7200" dirty="0">
                <a:pattFill prst="ltUpDiag">
                  <a:fgClr>
                    <a:schemeClr val="accent1"/>
                  </a:fgClr>
                  <a:bgClr>
                    <a:schemeClr val="bg1"/>
                  </a:bgClr>
                </a:pattFill>
                <a:latin typeface="MV Boli" panose="02000500030200090000" pitchFamily="2" charset="0"/>
                <a:cs typeface="MV Boli" panose="02000500030200090000" pitchFamily="2" charset="0"/>
              </a:rPr>
              <a:t>Learning to Live With People Problems</a:t>
            </a:r>
          </a:p>
        </p:txBody>
      </p:sp>
    </p:spTree>
    <p:extLst>
      <p:ext uri="{BB962C8B-B14F-4D97-AF65-F5344CB8AC3E}">
        <p14:creationId xmlns:p14="http://schemas.microsoft.com/office/powerpoint/2010/main" val="2271319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194,742 Blackboard Royalty-Free Images, Stock Photos &amp; Pictures |  Shutterstock">
            <a:extLst>
              <a:ext uri="{FF2B5EF4-FFF2-40B4-BE49-F238E27FC236}">
                <a16:creationId xmlns:a16="http://schemas.microsoft.com/office/drawing/2014/main" id="{C2360047-7B94-49F5-BB21-001DC6C28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11153335" cy="2057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98637E6-E580-A108-8D59-D56926276FAB}"/>
              </a:ext>
            </a:extLst>
          </p:cNvPr>
          <p:cNvSpPr>
            <a:spLocks noGrp="1"/>
          </p:cNvSpPr>
          <p:nvPr>
            <p:ph type="title"/>
          </p:nvPr>
        </p:nvSpPr>
        <p:spPr>
          <a:xfrm>
            <a:off x="548640" y="55844"/>
            <a:ext cx="9875520" cy="2001556"/>
          </a:xfrm>
        </p:spPr>
        <p:txBody>
          <a:bodyPr>
            <a:noAutofit/>
          </a:bodyPr>
          <a:lstStyle/>
          <a:p>
            <a:r>
              <a:rPr lang="en-US" dirty="0">
                <a:pattFill prst="ltUpDiag">
                  <a:fgClr>
                    <a:schemeClr val="accent1"/>
                  </a:fgClr>
                  <a:bgClr>
                    <a:schemeClr val="bg1"/>
                  </a:bgClr>
                </a:pattFill>
                <a:latin typeface="MV Boli" panose="02000500030200090000" pitchFamily="2" charset="0"/>
                <a:cs typeface="MV Boli" panose="02000500030200090000" pitchFamily="2" charset="0"/>
              </a:rPr>
              <a:t>Learning to Live With          People Problems</a:t>
            </a:r>
          </a:p>
        </p:txBody>
      </p:sp>
      <p:sp>
        <p:nvSpPr>
          <p:cNvPr id="3" name="Title 1">
            <a:extLst>
              <a:ext uri="{FF2B5EF4-FFF2-40B4-BE49-F238E27FC236}">
                <a16:creationId xmlns:a16="http://schemas.microsoft.com/office/drawing/2014/main" id="{F877C36B-9D06-AF7E-68B4-E84F8BA84D11}"/>
              </a:ext>
            </a:extLst>
          </p:cNvPr>
          <p:cNvSpPr txBox="1">
            <a:spLocks/>
          </p:cNvSpPr>
          <p:nvPr/>
        </p:nvSpPr>
        <p:spPr>
          <a:xfrm>
            <a:off x="366346" y="2108554"/>
            <a:ext cx="10287000" cy="45208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i="1" dirty="0">
                <a:latin typeface="+mn-lt"/>
                <a:cs typeface="MV Boli" panose="02000500030200090000" pitchFamily="2" charset="0"/>
              </a:rPr>
              <a:t>“Some indeed preach Christ even from envy and strife, and some also from goodwill: The former preach Christ from selfish ambition, not sincerely, supposing to add affliction to my chains; but the latter out of love, knowing that I am appointed for the defense of the gospel. What then? Only that in every way, whether in pretense or in truth, Christ is preached; and in this I rejoice, yes, and will rejoice.”</a:t>
            </a:r>
          </a:p>
          <a:p>
            <a:endParaRPr lang="en-US" sz="1800" b="1" i="1" dirty="0">
              <a:latin typeface="+mn-lt"/>
              <a:cs typeface="MV Boli" panose="02000500030200090000" pitchFamily="2" charset="0"/>
            </a:endParaRPr>
          </a:p>
          <a:p>
            <a:r>
              <a:rPr lang="en-US" sz="2400" dirty="0">
                <a:latin typeface="+mn-lt"/>
                <a:cs typeface="MV Boli" panose="02000500030200090000" pitchFamily="2" charset="0"/>
              </a:rPr>
              <a:t>Philippians 1:15-18</a:t>
            </a:r>
          </a:p>
        </p:txBody>
      </p:sp>
    </p:spTree>
    <p:extLst>
      <p:ext uri="{BB962C8B-B14F-4D97-AF65-F5344CB8AC3E}">
        <p14:creationId xmlns:p14="http://schemas.microsoft.com/office/powerpoint/2010/main" val="354694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194,742 Blackboard Royalty-Free Images, Stock Photos &amp; Pictures |  Shutterstock">
            <a:extLst>
              <a:ext uri="{FF2B5EF4-FFF2-40B4-BE49-F238E27FC236}">
                <a16:creationId xmlns:a16="http://schemas.microsoft.com/office/drawing/2014/main" id="{C2360047-7B94-49F5-BB21-001DC6C28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11153335" cy="2057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98637E6-E580-A108-8D59-D56926276FAB}"/>
              </a:ext>
            </a:extLst>
          </p:cNvPr>
          <p:cNvSpPr>
            <a:spLocks noGrp="1"/>
          </p:cNvSpPr>
          <p:nvPr>
            <p:ph type="title"/>
          </p:nvPr>
        </p:nvSpPr>
        <p:spPr>
          <a:xfrm>
            <a:off x="548640" y="55844"/>
            <a:ext cx="9875520" cy="2001556"/>
          </a:xfrm>
        </p:spPr>
        <p:txBody>
          <a:bodyPr>
            <a:noAutofit/>
          </a:bodyPr>
          <a:lstStyle/>
          <a:p>
            <a:r>
              <a:rPr lang="en-US" dirty="0">
                <a:pattFill prst="ltUpDiag">
                  <a:fgClr>
                    <a:schemeClr val="accent1"/>
                  </a:fgClr>
                  <a:bgClr>
                    <a:schemeClr val="bg1"/>
                  </a:bgClr>
                </a:pattFill>
                <a:latin typeface="MV Boli" panose="02000500030200090000" pitchFamily="2" charset="0"/>
                <a:cs typeface="MV Boli" panose="02000500030200090000" pitchFamily="2" charset="0"/>
              </a:rPr>
              <a:t>Learning to Live With          People Problems</a:t>
            </a:r>
          </a:p>
        </p:txBody>
      </p:sp>
      <p:sp>
        <p:nvSpPr>
          <p:cNvPr id="3" name="Title 1">
            <a:extLst>
              <a:ext uri="{FF2B5EF4-FFF2-40B4-BE49-F238E27FC236}">
                <a16:creationId xmlns:a16="http://schemas.microsoft.com/office/drawing/2014/main" id="{F877C36B-9D06-AF7E-68B4-E84F8BA84D11}"/>
              </a:ext>
            </a:extLst>
          </p:cNvPr>
          <p:cNvSpPr txBox="1">
            <a:spLocks/>
          </p:cNvSpPr>
          <p:nvPr/>
        </p:nvSpPr>
        <p:spPr>
          <a:xfrm>
            <a:off x="777826" y="2108554"/>
            <a:ext cx="9585374" cy="45208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i="1" dirty="0">
                <a:latin typeface="+mn-lt"/>
                <a:cs typeface="MV Boli" panose="02000500030200090000" pitchFamily="2" charset="0"/>
              </a:rPr>
              <a:t>“Finally, my brethren, rejoice in the Lord. For me to write the same things to you is not tedious, but for you it is safe. Beware of dogs, beware of evil workers, beware of the mutilation!”</a:t>
            </a:r>
          </a:p>
          <a:p>
            <a:endParaRPr lang="en-US" sz="1800" b="1" i="1" dirty="0">
              <a:latin typeface="+mn-lt"/>
              <a:cs typeface="MV Boli" panose="02000500030200090000" pitchFamily="2" charset="0"/>
            </a:endParaRPr>
          </a:p>
          <a:p>
            <a:r>
              <a:rPr lang="en-US" sz="2400" dirty="0">
                <a:latin typeface="+mn-lt"/>
                <a:cs typeface="MV Boli" panose="02000500030200090000" pitchFamily="2" charset="0"/>
              </a:rPr>
              <a:t>Philippians 3:1-2</a:t>
            </a:r>
          </a:p>
        </p:txBody>
      </p:sp>
    </p:spTree>
    <p:extLst>
      <p:ext uri="{BB962C8B-B14F-4D97-AF65-F5344CB8AC3E}">
        <p14:creationId xmlns:p14="http://schemas.microsoft.com/office/powerpoint/2010/main" val="3324082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194,742 Blackboard Royalty-Free Images, Stock Photos &amp; Pictures |  Shutterstock">
            <a:extLst>
              <a:ext uri="{FF2B5EF4-FFF2-40B4-BE49-F238E27FC236}">
                <a16:creationId xmlns:a16="http://schemas.microsoft.com/office/drawing/2014/main" id="{C2360047-7B94-49F5-BB21-001DC6C28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11153335" cy="2057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98637E6-E580-A108-8D59-D56926276FAB}"/>
              </a:ext>
            </a:extLst>
          </p:cNvPr>
          <p:cNvSpPr>
            <a:spLocks noGrp="1"/>
          </p:cNvSpPr>
          <p:nvPr>
            <p:ph type="title"/>
          </p:nvPr>
        </p:nvSpPr>
        <p:spPr>
          <a:xfrm>
            <a:off x="548640" y="55844"/>
            <a:ext cx="9875520" cy="2001556"/>
          </a:xfrm>
        </p:spPr>
        <p:txBody>
          <a:bodyPr>
            <a:noAutofit/>
          </a:bodyPr>
          <a:lstStyle/>
          <a:p>
            <a:r>
              <a:rPr lang="en-US" dirty="0">
                <a:pattFill prst="ltUpDiag">
                  <a:fgClr>
                    <a:schemeClr val="accent1"/>
                  </a:fgClr>
                  <a:bgClr>
                    <a:schemeClr val="bg1"/>
                  </a:bgClr>
                </a:pattFill>
                <a:latin typeface="MV Boli" panose="02000500030200090000" pitchFamily="2" charset="0"/>
                <a:cs typeface="MV Boli" panose="02000500030200090000" pitchFamily="2" charset="0"/>
              </a:rPr>
              <a:t>Learning to Live With          People Problems</a:t>
            </a:r>
          </a:p>
        </p:txBody>
      </p:sp>
      <p:sp>
        <p:nvSpPr>
          <p:cNvPr id="3" name="Title 1">
            <a:extLst>
              <a:ext uri="{FF2B5EF4-FFF2-40B4-BE49-F238E27FC236}">
                <a16:creationId xmlns:a16="http://schemas.microsoft.com/office/drawing/2014/main" id="{F877C36B-9D06-AF7E-68B4-E84F8BA84D11}"/>
              </a:ext>
            </a:extLst>
          </p:cNvPr>
          <p:cNvSpPr txBox="1">
            <a:spLocks/>
          </p:cNvSpPr>
          <p:nvPr/>
        </p:nvSpPr>
        <p:spPr>
          <a:xfrm>
            <a:off x="548640" y="2108554"/>
            <a:ext cx="9875520" cy="45208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i="1" dirty="0">
                <a:latin typeface="+mn-lt"/>
                <a:cs typeface="MV Boli" panose="02000500030200090000" pitchFamily="2" charset="0"/>
              </a:rPr>
              <a:t>“Brethren, join in following my example, and note those who so walk, as you have us for a pattern.                       For many walk, of whom I have told you often, and now tell you even weeping, that they are the enemies of the cross of Christ: whose end is destruction, whose god is their belly, and whose glory is in their shame                         —who set their mind on earthly things.”</a:t>
            </a:r>
          </a:p>
          <a:p>
            <a:endParaRPr lang="en-US" sz="1800" b="1" i="1" dirty="0">
              <a:latin typeface="+mn-lt"/>
              <a:cs typeface="MV Boli" panose="02000500030200090000" pitchFamily="2" charset="0"/>
            </a:endParaRPr>
          </a:p>
          <a:p>
            <a:r>
              <a:rPr lang="en-US" sz="2400" dirty="0">
                <a:latin typeface="+mn-lt"/>
                <a:cs typeface="MV Boli" panose="02000500030200090000" pitchFamily="2" charset="0"/>
              </a:rPr>
              <a:t>Philippians 3:17-19</a:t>
            </a:r>
          </a:p>
        </p:txBody>
      </p:sp>
    </p:spTree>
    <p:extLst>
      <p:ext uri="{BB962C8B-B14F-4D97-AF65-F5344CB8AC3E}">
        <p14:creationId xmlns:p14="http://schemas.microsoft.com/office/powerpoint/2010/main" val="2906181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194,742 Blackboard Royalty-Free Images, Stock Photos &amp; Pictures |  Shutterstock">
            <a:extLst>
              <a:ext uri="{FF2B5EF4-FFF2-40B4-BE49-F238E27FC236}">
                <a16:creationId xmlns:a16="http://schemas.microsoft.com/office/drawing/2014/main" id="{C2360047-7B94-49F5-BB21-001DC6C28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8" y="0"/>
            <a:ext cx="10982178" cy="688965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98637E6-E580-A108-8D59-D56926276FAB}"/>
              </a:ext>
            </a:extLst>
          </p:cNvPr>
          <p:cNvSpPr>
            <a:spLocks noGrp="1"/>
          </p:cNvSpPr>
          <p:nvPr>
            <p:ph type="title"/>
          </p:nvPr>
        </p:nvSpPr>
        <p:spPr>
          <a:xfrm>
            <a:off x="543951" y="1661319"/>
            <a:ext cx="9875520" cy="3535362"/>
          </a:xfrm>
        </p:spPr>
        <p:txBody>
          <a:bodyPr>
            <a:noAutofit/>
          </a:bodyPr>
          <a:lstStyle/>
          <a:p>
            <a:r>
              <a:rPr lang="en-US" sz="7200" dirty="0">
                <a:pattFill prst="ltUpDiag">
                  <a:fgClr>
                    <a:schemeClr val="accent1"/>
                  </a:fgClr>
                  <a:bgClr>
                    <a:schemeClr val="bg1"/>
                  </a:bgClr>
                </a:pattFill>
                <a:latin typeface="MV Boli" panose="02000500030200090000" pitchFamily="2" charset="0"/>
                <a:cs typeface="MV Boli" panose="02000500030200090000" pitchFamily="2" charset="0"/>
              </a:rPr>
              <a:t>Learning to Live With Personal Problems</a:t>
            </a:r>
          </a:p>
        </p:txBody>
      </p:sp>
    </p:spTree>
    <p:extLst>
      <p:ext uri="{BB962C8B-B14F-4D97-AF65-F5344CB8AC3E}">
        <p14:creationId xmlns:p14="http://schemas.microsoft.com/office/powerpoint/2010/main" val="2535793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194,742 Blackboard Royalty-Free Images, Stock Photos &amp; Pictures |  Shutterstock">
            <a:extLst>
              <a:ext uri="{FF2B5EF4-FFF2-40B4-BE49-F238E27FC236}">
                <a16:creationId xmlns:a16="http://schemas.microsoft.com/office/drawing/2014/main" id="{C2360047-7B94-49F5-BB21-001DC6C28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11153335" cy="2057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98637E6-E580-A108-8D59-D56926276FAB}"/>
              </a:ext>
            </a:extLst>
          </p:cNvPr>
          <p:cNvSpPr>
            <a:spLocks noGrp="1"/>
          </p:cNvSpPr>
          <p:nvPr>
            <p:ph type="title"/>
          </p:nvPr>
        </p:nvSpPr>
        <p:spPr>
          <a:xfrm>
            <a:off x="548640" y="55844"/>
            <a:ext cx="9875520" cy="2001556"/>
          </a:xfrm>
        </p:spPr>
        <p:txBody>
          <a:bodyPr>
            <a:noAutofit/>
          </a:bodyPr>
          <a:lstStyle/>
          <a:p>
            <a:r>
              <a:rPr lang="en-US" dirty="0">
                <a:pattFill prst="ltUpDiag">
                  <a:fgClr>
                    <a:schemeClr val="accent1"/>
                  </a:fgClr>
                  <a:bgClr>
                    <a:schemeClr val="bg1"/>
                  </a:bgClr>
                </a:pattFill>
                <a:latin typeface="MV Boli" panose="02000500030200090000" pitchFamily="2" charset="0"/>
                <a:cs typeface="MV Boli" panose="02000500030200090000" pitchFamily="2" charset="0"/>
              </a:rPr>
              <a:t>Learning to Live With          Personal Problems</a:t>
            </a:r>
          </a:p>
        </p:txBody>
      </p:sp>
      <p:sp>
        <p:nvSpPr>
          <p:cNvPr id="3" name="Title 1">
            <a:extLst>
              <a:ext uri="{FF2B5EF4-FFF2-40B4-BE49-F238E27FC236}">
                <a16:creationId xmlns:a16="http://schemas.microsoft.com/office/drawing/2014/main" id="{F877C36B-9D06-AF7E-68B4-E84F8BA84D11}"/>
              </a:ext>
            </a:extLst>
          </p:cNvPr>
          <p:cNvSpPr txBox="1">
            <a:spLocks/>
          </p:cNvSpPr>
          <p:nvPr/>
        </p:nvSpPr>
        <p:spPr>
          <a:xfrm>
            <a:off x="548640" y="2108554"/>
            <a:ext cx="9875520" cy="452084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i="1" dirty="0">
                <a:latin typeface="+mn-lt"/>
                <a:cs typeface="MV Boli" panose="02000500030200090000" pitchFamily="2" charset="0"/>
              </a:rPr>
              <a:t>“Rejoice in the Lord always. Again I will say, rejoice!</a:t>
            </a:r>
          </a:p>
          <a:p>
            <a:r>
              <a:rPr lang="en-US" sz="3200" b="1" i="1" dirty="0">
                <a:latin typeface="+mn-lt"/>
                <a:cs typeface="MV Boli" panose="02000500030200090000" pitchFamily="2" charset="0"/>
              </a:rPr>
              <a:t>Let your gentleness be known to all men. The Lord is at hand. Be anxious for nothing, but in everything by prayer and supplication, with thanksgiving, let your requests be made known to God; and the peace of God, which surpasses all understanding, will guard your hearts and minds through Christ Jesus.”</a:t>
            </a:r>
          </a:p>
          <a:p>
            <a:endParaRPr lang="en-US" sz="1800" b="1" i="1" dirty="0">
              <a:latin typeface="+mn-lt"/>
              <a:cs typeface="MV Boli" panose="02000500030200090000" pitchFamily="2" charset="0"/>
            </a:endParaRPr>
          </a:p>
          <a:p>
            <a:r>
              <a:rPr lang="en-US" sz="2400" dirty="0">
                <a:latin typeface="+mn-lt"/>
                <a:cs typeface="MV Boli" panose="02000500030200090000" pitchFamily="2" charset="0"/>
              </a:rPr>
              <a:t>Philippians 4:4-7</a:t>
            </a:r>
          </a:p>
        </p:txBody>
      </p:sp>
    </p:spTree>
    <p:extLst>
      <p:ext uri="{BB962C8B-B14F-4D97-AF65-F5344CB8AC3E}">
        <p14:creationId xmlns:p14="http://schemas.microsoft.com/office/powerpoint/2010/main" val="13538531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1587</TotalTime>
  <Words>1111</Words>
  <Application>Microsoft Office PowerPoint</Application>
  <PresentationFormat>Custom</PresentationFormat>
  <Paragraphs>80</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MV Boli</vt:lpstr>
      <vt:lpstr>Wingdings</vt:lpstr>
      <vt:lpstr>Office Theme</vt:lpstr>
      <vt:lpstr>Learning to Live With Problems</vt:lpstr>
      <vt:lpstr>Life is Full of Problems</vt:lpstr>
      <vt:lpstr>I can do all things through Christ who strengthens me   Philippians 4:13</vt:lpstr>
      <vt:lpstr>Learning to Live With People Problems</vt:lpstr>
      <vt:lpstr>Learning to Live With          People Problems</vt:lpstr>
      <vt:lpstr>Learning to Live With          People Problems</vt:lpstr>
      <vt:lpstr>Learning to Live With          People Problems</vt:lpstr>
      <vt:lpstr>Learning to Live With Personal Problems</vt:lpstr>
      <vt:lpstr>Learning to Live With          Personal Problems</vt:lpstr>
      <vt:lpstr>Learning to Live With          Personal Problems</vt:lpstr>
      <vt:lpstr>Learning to Live With Perfection Problems</vt:lpstr>
      <vt:lpstr>Learning to Live With          Perfection Problems</vt:lpstr>
      <vt:lpstr>Learning to Live With          Perfection Problems</vt:lpstr>
      <vt:lpstr>Learning to Live With          Perfection Problems</vt:lpstr>
      <vt:lpstr>Learning to Live With          Perfection Problems</vt:lpstr>
      <vt:lpstr>Learning to Live With Physical Problems</vt:lpstr>
      <vt:lpstr>Learning to Live With          Physical Problems</vt:lpstr>
      <vt:lpstr>Learning to Live With Prosperity Problems</vt:lpstr>
      <vt:lpstr>Learning to Live With          Prosperity Problems</vt:lpstr>
      <vt:lpstr>Learning to Live With          Prosperity Problems</vt:lpstr>
      <vt:lpstr>Learning to Live With          Prosperity Problems</vt:lpstr>
      <vt:lpstr>Learning to Live With          Prosperity Problems</vt:lpstr>
      <vt:lpstr>Learning to Live With          Prosperity Problems</vt:lpstr>
      <vt:lpstr>Learning to Live With Problems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Chapman</dc:creator>
  <cp:lastModifiedBy>Lenny</cp:lastModifiedBy>
  <cp:revision>85</cp:revision>
  <dcterms:created xsi:type="dcterms:W3CDTF">2013-10-19T22:18:57Z</dcterms:created>
  <dcterms:modified xsi:type="dcterms:W3CDTF">2024-01-14T20:07:22Z</dcterms:modified>
</cp:coreProperties>
</file>