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330" r:id="rId2"/>
    <p:sldId id="332" r:id="rId3"/>
    <p:sldId id="334" r:id="rId4"/>
    <p:sldId id="335" r:id="rId5"/>
    <p:sldId id="363" r:id="rId6"/>
    <p:sldId id="336" r:id="rId7"/>
    <p:sldId id="337" r:id="rId8"/>
    <p:sldId id="338" r:id="rId9"/>
    <p:sldId id="364" r:id="rId10"/>
    <p:sldId id="339" r:id="rId11"/>
    <p:sldId id="340" r:id="rId12"/>
    <p:sldId id="341" r:id="rId13"/>
    <p:sldId id="342" r:id="rId14"/>
    <p:sldId id="343" r:id="rId15"/>
    <p:sldId id="344" r:id="rId16"/>
    <p:sldId id="345" r:id="rId17"/>
    <p:sldId id="346" r:id="rId18"/>
    <p:sldId id="347" r:id="rId19"/>
    <p:sldId id="348" r:id="rId20"/>
    <p:sldId id="349" r:id="rId21"/>
    <p:sldId id="350" r:id="rId22"/>
    <p:sldId id="351" r:id="rId23"/>
    <p:sldId id="352" r:id="rId24"/>
    <p:sldId id="353" r:id="rId25"/>
    <p:sldId id="354" r:id="rId26"/>
    <p:sldId id="355" r:id="rId27"/>
    <p:sldId id="356" r:id="rId28"/>
    <p:sldId id="357" r:id="rId29"/>
    <p:sldId id="358" r:id="rId30"/>
    <p:sldId id="359" r:id="rId31"/>
    <p:sldId id="360" r:id="rId32"/>
    <p:sldId id="361" r:id="rId33"/>
    <p:sldId id="362" r:id="rId34"/>
    <p:sldId id="328" r:id="rId35"/>
  </p:sldIdLst>
  <p:sldSz cx="10972800" cy="6858000"/>
  <p:notesSz cx="6858000" cy="9144000"/>
  <p:defaultTextStyle>
    <a:defPPr>
      <a:defRPr lang="en-US"/>
    </a:defPPr>
    <a:lvl1pPr marL="0" algn="l" defTabSz="1141171" rtl="0" eaLnBrk="1" latinLnBrk="0" hangingPunct="1">
      <a:defRPr sz="2246" kern="1200">
        <a:solidFill>
          <a:schemeClr val="tx1"/>
        </a:solidFill>
        <a:latin typeface="+mn-lt"/>
        <a:ea typeface="+mn-ea"/>
        <a:cs typeface="+mn-cs"/>
      </a:defRPr>
    </a:lvl1pPr>
    <a:lvl2pPr marL="570586" algn="l" defTabSz="1141171" rtl="0" eaLnBrk="1" latinLnBrk="0" hangingPunct="1">
      <a:defRPr sz="2246" kern="1200">
        <a:solidFill>
          <a:schemeClr val="tx1"/>
        </a:solidFill>
        <a:latin typeface="+mn-lt"/>
        <a:ea typeface="+mn-ea"/>
        <a:cs typeface="+mn-cs"/>
      </a:defRPr>
    </a:lvl2pPr>
    <a:lvl3pPr marL="1141171" algn="l" defTabSz="1141171" rtl="0" eaLnBrk="1" latinLnBrk="0" hangingPunct="1">
      <a:defRPr sz="2246" kern="1200">
        <a:solidFill>
          <a:schemeClr val="tx1"/>
        </a:solidFill>
        <a:latin typeface="+mn-lt"/>
        <a:ea typeface="+mn-ea"/>
        <a:cs typeface="+mn-cs"/>
      </a:defRPr>
    </a:lvl3pPr>
    <a:lvl4pPr marL="1711757" algn="l" defTabSz="1141171" rtl="0" eaLnBrk="1" latinLnBrk="0" hangingPunct="1">
      <a:defRPr sz="2246" kern="1200">
        <a:solidFill>
          <a:schemeClr val="tx1"/>
        </a:solidFill>
        <a:latin typeface="+mn-lt"/>
        <a:ea typeface="+mn-ea"/>
        <a:cs typeface="+mn-cs"/>
      </a:defRPr>
    </a:lvl4pPr>
    <a:lvl5pPr marL="2282342" algn="l" defTabSz="1141171" rtl="0" eaLnBrk="1" latinLnBrk="0" hangingPunct="1">
      <a:defRPr sz="2246" kern="1200">
        <a:solidFill>
          <a:schemeClr val="tx1"/>
        </a:solidFill>
        <a:latin typeface="+mn-lt"/>
        <a:ea typeface="+mn-ea"/>
        <a:cs typeface="+mn-cs"/>
      </a:defRPr>
    </a:lvl5pPr>
    <a:lvl6pPr marL="2852928" algn="l" defTabSz="1141171" rtl="0" eaLnBrk="1" latinLnBrk="0" hangingPunct="1">
      <a:defRPr sz="2246" kern="1200">
        <a:solidFill>
          <a:schemeClr val="tx1"/>
        </a:solidFill>
        <a:latin typeface="+mn-lt"/>
        <a:ea typeface="+mn-ea"/>
        <a:cs typeface="+mn-cs"/>
      </a:defRPr>
    </a:lvl6pPr>
    <a:lvl7pPr marL="3423514" algn="l" defTabSz="1141171" rtl="0" eaLnBrk="1" latinLnBrk="0" hangingPunct="1">
      <a:defRPr sz="2246" kern="1200">
        <a:solidFill>
          <a:schemeClr val="tx1"/>
        </a:solidFill>
        <a:latin typeface="+mn-lt"/>
        <a:ea typeface="+mn-ea"/>
        <a:cs typeface="+mn-cs"/>
      </a:defRPr>
    </a:lvl7pPr>
    <a:lvl8pPr marL="3994099" algn="l" defTabSz="1141171" rtl="0" eaLnBrk="1" latinLnBrk="0" hangingPunct="1">
      <a:defRPr sz="2246" kern="1200">
        <a:solidFill>
          <a:schemeClr val="tx1"/>
        </a:solidFill>
        <a:latin typeface="+mn-lt"/>
        <a:ea typeface="+mn-ea"/>
        <a:cs typeface="+mn-cs"/>
      </a:defRPr>
    </a:lvl8pPr>
    <a:lvl9pPr marL="4564685" algn="l" defTabSz="1141171" rtl="0" eaLnBrk="1" latinLnBrk="0" hangingPunct="1">
      <a:defRPr sz="224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4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3030"/>
    <a:srgbClr val="F8526E"/>
    <a:srgbClr val="F87C7C"/>
    <a:srgbClr val="F65454"/>
    <a:srgbClr val="920808"/>
    <a:srgbClr val="DF4141"/>
    <a:srgbClr val="E04848"/>
    <a:srgbClr val="EC3C3C"/>
    <a:srgbClr val="B41E1E"/>
    <a:srgbClr val="D5D0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056" y="72"/>
      </p:cViewPr>
      <p:guideLst>
        <p:guide orient="horz" pos="2160"/>
        <p:guide pos="345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59D29F-0DD9-49D5-9F84-802C0DE4E7D0}" type="datetimeFigureOut">
              <a:rPr lang="en-US" smtClean="0"/>
              <a:pPr/>
              <a:t>1/20/2024</a:t>
            </a:fld>
            <a:endParaRPr lang="en-US" dirty="0"/>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3FA5EB-354C-4CBE-B79F-6449741DD132}"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1141171" rtl="0" eaLnBrk="1" latinLnBrk="0" hangingPunct="1">
      <a:defRPr sz="1498" kern="1200">
        <a:solidFill>
          <a:schemeClr val="tx1"/>
        </a:solidFill>
        <a:latin typeface="+mn-lt"/>
        <a:ea typeface="+mn-ea"/>
        <a:cs typeface="+mn-cs"/>
      </a:defRPr>
    </a:lvl1pPr>
    <a:lvl2pPr marL="570586" algn="l" defTabSz="1141171" rtl="0" eaLnBrk="1" latinLnBrk="0" hangingPunct="1">
      <a:defRPr sz="1498" kern="1200">
        <a:solidFill>
          <a:schemeClr val="tx1"/>
        </a:solidFill>
        <a:latin typeface="+mn-lt"/>
        <a:ea typeface="+mn-ea"/>
        <a:cs typeface="+mn-cs"/>
      </a:defRPr>
    </a:lvl2pPr>
    <a:lvl3pPr marL="1141171" algn="l" defTabSz="1141171" rtl="0" eaLnBrk="1" latinLnBrk="0" hangingPunct="1">
      <a:defRPr sz="1498" kern="1200">
        <a:solidFill>
          <a:schemeClr val="tx1"/>
        </a:solidFill>
        <a:latin typeface="+mn-lt"/>
        <a:ea typeface="+mn-ea"/>
        <a:cs typeface="+mn-cs"/>
      </a:defRPr>
    </a:lvl3pPr>
    <a:lvl4pPr marL="1711757" algn="l" defTabSz="1141171" rtl="0" eaLnBrk="1" latinLnBrk="0" hangingPunct="1">
      <a:defRPr sz="1498" kern="1200">
        <a:solidFill>
          <a:schemeClr val="tx1"/>
        </a:solidFill>
        <a:latin typeface="+mn-lt"/>
        <a:ea typeface="+mn-ea"/>
        <a:cs typeface="+mn-cs"/>
      </a:defRPr>
    </a:lvl4pPr>
    <a:lvl5pPr marL="2282342" algn="l" defTabSz="1141171" rtl="0" eaLnBrk="1" latinLnBrk="0" hangingPunct="1">
      <a:defRPr sz="1498" kern="1200">
        <a:solidFill>
          <a:schemeClr val="tx1"/>
        </a:solidFill>
        <a:latin typeface="+mn-lt"/>
        <a:ea typeface="+mn-ea"/>
        <a:cs typeface="+mn-cs"/>
      </a:defRPr>
    </a:lvl5pPr>
    <a:lvl6pPr marL="2852928" algn="l" defTabSz="1141171" rtl="0" eaLnBrk="1" latinLnBrk="0" hangingPunct="1">
      <a:defRPr sz="1498" kern="1200">
        <a:solidFill>
          <a:schemeClr val="tx1"/>
        </a:solidFill>
        <a:latin typeface="+mn-lt"/>
        <a:ea typeface="+mn-ea"/>
        <a:cs typeface="+mn-cs"/>
      </a:defRPr>
    </a:lvl6pPr>
    <a:lvl7pPr marL="3423514" algn="l" defTabSz="1141171" rtl="0" eaLnBrk="1" latinLnBrk="0" hangingPunct="1">
      <a:defRPr sz="1498" kern="1200">
        <a:solidFill>
          <a:schemeClr val="tx1"/>
        </a:solidFill>
        <a:latin typeface="+mn-lt"/>
        <a:ea typeface="+mn-ea"/>
        <a:cs typeface="+mn-cs"/>
      </a:defRPr>
    </a:lvl7pPr>
    <a:lvl8pPr marL="3994099" algn="l" defTabSz="1141171" rtl="0" eaLnBrk="1" latinLnBrk="0" hangingPunct="1">
      <a:defRPr sz="1498" kern="1200">
        <a:solidFill>
          <a:schemeClr val="tx1"/>
        </a:solidFill>
        <a:latin typeface="+mn-lt"/>
        <a:ea typeface="+mn-ea"/>
        <a:cs typeface="+mn-cs"/>
      </a:defRPr>
    </a:lvl8pPr>
    <a:lvl9pPr marL="4564685" algn="l" defTabSz="1141171" rtl="0" eaLnBrk="1" latinLnBrk="0" hangingPunct="1">
      <a:defRPr sz="1498"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0" y="2130426"/>
            <a:ext cx="9326880" cy="1470025"/>
          </a:xfrm>
        </p:spPr>
        <p:txBody>
          <a:bodyPr/>
          <a:lstStyle/>
          <a:p>
            <a:r>
              <a:rPr lang="en-US"/>
              <a:t>Click to edit Master title style</a:t>
            </a:r>
          </a:p>
        </p:txBody>
      </p:sp>
      <p:sp>
        <p:nvSpPr>
          <p:cNvPr id="3" name="Subtitle 2"/>
          <p:cNvSpPr>
            <a:spLocks noGrp="1"/>
          </p:cNvSpPr>
          <p:nvPr>
            <p:ph type="subTitle" idx="1"/>
          </p:nvPr>
        </p:nvSpPr>
        <p:spPr>
          <a:xfrm>
            <a:off x="1645920" y="3886200"/>
            <a:ext cx="768096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847B129-5F32-46B7-B1B0-6A7DAAECECA7}" type="datetimeFigureOut">
              <a:rPr lang="en-US" smtClean="0"/>
              <a:pPr/>
              <a:t>1/20/2024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47B129-5F32-46B7-B1B0-6A7DAAECECA7}" type="datetimeFigureOut">
              <a:rPr lang="en-US" smtClean="0"/>
              <a:pPr/>
              <a:t>1/20/2024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5280" y="274639"/>
            <a:ext cx="24688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48640" y="274639"/>
            <a:ext cx="722376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47B129-5F32-46B7-B1B0-6A7DAAECECA7}" type="datetimeFigureOut">
              <a:rPr lang="en-US" smtClean="0"/>
              <a:pPr/>
              <a:t>1/20/2024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47B129-5F32-46B7-B1B0-6A7DAAECECA7}" type="datetimeFigureOut">
              <a:rPr lang="en-US" smtClean="0"/>
              <a:pPr/>
              <a:t>1/20/2024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4406901"/>
            <a:ext cx="932688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866776" y="2906713"/>
            <a:ext cx="932688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47B129-5F32-46B7-B1B0-6A7DAAECECA7}" type="datetimeFigureOut">
              <a:rPr lang="en-US" smtClean="0"/>
              <a:pPr/>
              <a:t>1/20/2024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8640" y="1600201"/>
            <a:ext cx="48463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577840" y="1600201"/>
            <a:ext cx="48463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847B129-5F32-46B7-B1B0-6A7DAAECECA7}" type="datetimeFigureOut">
              <a:rPr lang="en-US" smtClean="0"/>
              <a:pPr/>
              <a:t>1/20/2024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48640" y="1535113"/>
            <a:ext cx="4848226"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8640" y="2174875"/>
            <a:ext cx="484822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574032" y="1535113"/>
            <a:ext cx="4850130"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74032" y="2174875"/>
            <a:ext cx="48501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847B129-5F32-46B7-B1B0-6A7DAAECECA7}" type="datetimeFigureOut">
              <a:rPr lang="en-US" smtClean="0"/>
              <a:pPr/>
              <a:t>1/20/2024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847B129-5F32-46B7-B1B0-6A7DAAECECA7}" type="datetimeFigureOut">
              <a:rPr lang="en-US" smtClean="0"/>
              <a:pPr/>
              <a:t>1/20/2024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7B129-5F32-46B7-B1B0-6A7DAAECECA7}" type="datetimeFigureOut">
              <a:rPr lang="en-US" smtClean="0"/>
              <a:pPr/>
              <a:t>1/20/2024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2" y="273049"/>
            <a:ext cx="3609976"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290060" y="273052"/>
            <a:ext cx="61341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48642" y="1435102"/>
            <a:ext cx="360997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47B129-5F32-46B7-B1B0-6A7DAAECECA7}" type="datetimeFigureOut">
              <a:rPr lang="en-US" smtClean="0"/>
              <a:pPr/>
              <a:t>1/20/2024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6" y="4800600"/>
            <a:ext cx="658368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150746" y="612775"/>
            <a:ext cx="658368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150746" y="5367338"/>
            <a:ext cx="658368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47B129-5F32-46B7-B1B0-6A7DAAECECA7}" type="datetimeFigureOut">
              <a:rPr lang="en-US" smtClean="0"/>
              <a:pPr/>
              <a:t>1/20/2024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8640" y="274639"/>
            <a:ext cx="987552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48640" y="1600201"/>
            <a:ext cx="987552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48640" y="6356351"/>
            <a:ext cx="256032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47B129-5F32-46B7-B1B0-6A7DAAECECA7}" type="datetimeFigureOut">
              <a:rPr lang="en-US" smtClean="0"/>
              <a:pPr/>
              <a:t>1/20/2024</a:t>
            </a:fld>
            <a:endParaRPr lang="en-US" dirty="0"/>
          </a:p>
        </p:txBody>
      </p:sp>
      <p:sp>
        <p:nvSpPr>
          <p:cNvPr id="5" name="Footer Placeholder 4"/>
          <p:cNvSpPr>
            <a:spLocks noGrp="1"/>
          </p:cNvSpPr>
          <p:nvPr>
            <p:ph type="ftr" sz="quarter" idx="3"/>
          </p:nvPr>
        </p:nvSpPr>
        <p:spPr>
          <a:xfrm>
            <a:off x="3749040" y="6356351"/>
            <a:ext cx="347472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863840" y="6356351"/>
            <a:ext cx="256032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6FF0F2-AACE-424D-8362-1FFF3A109EC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10BC832-6E59-B623-C1EA-DB0C417728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0972800" cy="6816828"/>
          </a:xfrm>
          <a:prstGeom prst="rect">
            <a:avLst/>
          </a:prstGeom>
        </p:spPr>
      </p:pic>
      <p:sp>
        <p:nvSpPr>
          <p:cNvPr id="4" name="Title 3">
            <a:extLst>
              <a:ext uri="{FF2B5EF4-FFF2-40B4-BE49-F238E27FC236}">
                <a16:creationId xmlns:a16="http://schemas.microsoft.com/office/drawing/2014/main" id="{C1A4C72F-94B1-FA2F-B736-327D8EA5297A}"/>
              </a:ext>
            </a:extLst>
          </p:cNvPr>
          <p:cNvSpPr txBox="1">
            <a:spLocks/>
          </p:cNvSpPr>
          <p:nvPr/>
        </p:nvSpPr>
        <p:spPr>
          <a:xfrm>
            <a:off x="396240" y="1079695"/>
            <a:ext cx="987552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7200" dirty="0">
                <a:latin typeface="Bernard MT Condensed" panose="02050806060905020404" pitchFamily="18" charset="0"/>
              </a:rPr>
              <a:t>What Jesus Wants For Us</a:t>
            </a:r>
          </a:p>
        </p:txBody>
      </p:sp>
      <p:sp>
        <p:nvSpPr>
          <p:cNvPr id="5" name="TextBox 4">
            <a:extLst>
              <a:ext uri="{FF2B5EF4-FFF2-40B4-BE49-F238E27FC236}">
                <a16:creationId xmlns:a16="http://schemas.microsoft.com/office/drawing/2014/main" id="{54AE62FA-F0BF-0B2F-D963-3DD55E8C32F1}"/>
              </a:ext>
            </a:extLst>
          </p:cNvPr>
          <p:cNvSpPr txBox="1"/>
          <p:nvPr/>
        </p:nvSpPr>
        <p:spPr>
          <a:xfrm>
            <a:off x="3505200" y="2590800"/>
            <a:ext cx="3962400" cy="584775"/>
          </a:xfrm>
          <a:prstGeom prst="rect">
            <a:avLst/>
          </a:prstGeom>
          <a:noFill/>
        </p:spPr>
        <p:txBody>
          <a:bodyPr wrap="square" rtlCol="0">
            <a:spAutoFit/>
          </a:bodyPr>
          <a:lstStyle/>
          <a:p>
            <a:pPr algn="ctr"/>
            <a:r>
              <a:rPr lang="en-US" sz="3200" dirty="0">
                <a:latin typeface="Bernard MT Condensed" panose="02050806060905020404" pitchFamily="18" charset="0"/>
              </a:rPr>
              <a:t>John 17:20-21</a:t>
            </a:r>
          </a:p>
        </p:txBody>
      </p:sp>
    </p:spTree>
    <p:extLst>
      <p:ext uri="{BB962C8B-B14F-4D97-AF65-F5344CB8AC3E}">
        <p14:creationId xmlns:p14="http://schemas.microsoft.com/office/powerpoint/2010/main" val="3661757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EF14058-7F83-4A53-692F-AA3ADA77FB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0972800" cy="6816828"/>
          </a:xfrm>
          <a:prstGeom prst="rect">
            <a:avLst/>
          </a:prstGeom>
        </p:spPr>
      </p:pic>
      <p:sp>
        <p:nvSpPr>
          <p:cNvPr id="4" name="Title 3">
            <a:extLst>
              <a:ext uri="{FF2B5EF4-FFF2-40B4-BE49-F238E27FC236}">
                <a16:creationId xmlns:a16="http://schemas.microsoft.com/office/drawing/2014/main" id="{6F31CDE4-22EB-3AD7-447E-DD698F86159C}"/>
              </a:ext>
            </a:extLst>
          </p:cNvPr>
          <p:cNvSpPr txBox="1">
            <a:spLocks/>
          </p:cNvSpPr>
          <p:nvPr/>
        </p:nvSpPr>
        <p:spPr>
          <a:xfrm>
            <a:off x="548640" y="304800"/>
            <a:ext cx="9875520" cy="74910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effectLst>
                  <a:glow rad="127000">
                    <a:schemeClr val="bg1"/>
                  </a:glow>
                </a:effectLst>
                <a:latin typeface="Bernard MT Condensed" panose="02050806060905020404" pitchFamily="18" charset="0"/>
              </a:rPr>
              <a:t>Jesus Wants Us To Be Kept</a:t>
            </a:r>
          </a:p>
        </p:txBody>
      </p:sp>
      <p:sp>
        <p:nvSpPr>
          <p:cNvPr id="5" name="TextBox 4">
            <a:extLst>
              <a:ext uri="{FF2B5EF4-FFF2-40B4-BE49-F238E27FC236}">
                <a16:creationId xmlns:a16="http://schemas.microsoft.com/office/drawing/2014/main" id="{AFA392B7-2FBE-5E32-68F8-012C5A035237}"/>
              </a:ext>
            </a:extLst>
          </p:cNvPr>
          <p:cNvSpPr txBox="1"/>
          <p:nvPr/>
        </p:nvSpPr>
        <p:spPr>
          <a:xfrm>
            <a:off x="342900" y="1447800"/>
            <a:ext cx="10287000" cy="3200876"/>
          </a:xfrm>
          <a:prstGeom prst="rect">
            <a:avLst/>
          </a:prstGeom>
          <a:noFill/>
        </p:spPr>
        <p:txBody>
          <a:bodyPr wrap="square" rtlCol="0">
            <a:spAutoFit/>
          </a:bodyPr>
          <a:lstStyle/>
          <a:p>
            <a:pPr algn="ctr"/>
            <a:r>
              <a:rPr lang="en-US" sz="3200" b="1" i="1" dirty="0">
                <a:solidFill>
                  <a:srgbClr val="000000"/>
                </a:solidFill>
                <a:effectLst/>
              </a:rPr>
              <a:t>“No temptation has overtaken you except such as is common to man; but God is faithful, who will not allow you to be tempted beyond what you are able, but with the temptation will also make the way of escape, </a:t>
            </a:r>
          </a:p>
          <a:p>
            <a:pPr algn="ctr"/>
            <a:r>
              <a:rPr lang="en-US" sz="3200" b="1" i="1" dirty="0">
                <a:solidFill>
                  <a:srgbClr val="000000"/>
                </a:solidFill>
                <a:effectLst/>
              </a:rPr>
              <a:t>that you may be able to bear it.”</a:t>
            </a:r>
          </a:p>
          <a:p>
            <a:pPr algn="ctr"/>
            <a:endParaRPr lang="en-US" sz="1800" b="1" i="1" dirty="0">
              <a:solidFill>
                <a:srgbClr val="000000"/>
              </a:solidFill>
            </a:endParaRPr>
          </a:p>
          <a:p>
            <a:pPr algn="ctr"/>
            <a:r>
              <a:rPr lang="en-US" sz="2400" dirty="0">
                <a:solidFill>
                  <a:srgbClr val="000000"/>
                </a:solidFill>
              </a:rPr>
              <a:t>1 Corinthians 10:13</a:t>
            </a:r>
            <a:endParaRPr lang="en-US" sz="2400" dirty="0"/>
          </a:p>
        </p:txBody>
      </p:sp>
    </p:spTree>
    <p:extLst>
      <p:ext uri="{BB962C8B-B14F-4D97-AF65-F5344CB8AC3E}">
        <p14:creationId xmlns:p14="http://schemas.microsoft.com/office/powerpoint/2010/main" val="2092485983"/>
      </p:ext>
    </p:extLst>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EF14058-7F83-4A53-692F-AA3ADA77FB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0972800" cy="6816828"/>
          </a:xfrm>
          <a:prstGeom prst="rect">
            <a:avLst/>
          </a:prstGeom>
        </p:spPr>
      </p:pic>
      <p:sp>
        <p:nvSpPr>
          <p:cNvPr id="4" name="Title 3">
            <a:extLst>
              <a:ext uri="{FF2B5EF4-FFF2-40B4-BE49-F238E27FC236}">
                <a16:creationId xmlns:a16="http://schemas.microsoft.com/office/drawing/2014/main" id="{6F31CDE4-22EB-3AD7-447E-DD698F86159C}"/>
              </a:ext>
            </a:extLst>
          </p:cNvPr>
          <p:cNvSpPr txBox="1">
            <a:spLocks/>
          </p:cNvSpPr>
          <p:nvPr/>
        </p:nvSpPr>
        <p:spPr>
          <a:xfrm>
            <a:off x="548640" y="304800"/>
            <a:ext cx="9875520" cy="74910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effectLst>
                  <a:glow rad="127000">
                    <a:schemeClr val="bg1"/>
                  </a:glow>
                </a:effectLst>
                <a:latin typeface="Bernard MT Condensed" panose="02050806060905020404" pitchFamily="18" charset="0"/>
              </a:rPr>
              <a:t>Jesus Wants Us To Be Kept</a:t>
            </a:r>
          </a:p>
        </p:txBody>
      </p:sp>
      <p:sp>
        <p:nvSpPr>
          <p:cNvPr id="5" name="TextBox 4">
            <a:extLst>
              <a:ext uri="{FF2B5EF4-FFF2-40B4-BE49-F238E27FC236}">
                <a16:creationId xmlns:a16="http://schemas.microsoft.com/office/drawing/2014/main" id="{AFA392B7-2FBE-5E32-68F8-012C5A035237}"/>
              </a:ext>
            </a:extLst>
          </p:cNvPr>
          <p:cNvSpPr txBox="1"/>
          <p:nvPr/>
        </p:nvSpPr>
        <p:spPr>
          <a:xfrm>
            <a:off x="342900" y="1447800"/>
            <a:ext cx="10287000" cy="2215991"/>
          </a:xfrm>
          <a:prstGeom prst="rect">
            <a:avLst/>
          </a:prstGeom>
          <a:noFill/>
        </p:spPr>
        <p:txBody>
          <a:bodyPr wrap="square" rtlCol="0">
            <a:spAutoFit/>
          </a:bodyPr>
          <a:lstStyle/>
          <a:p>
            <a:pPr algn="ctr"/>
            <a:r>
              <a:rPr lang="en-US" sz="3200" b="1" i="1" dirty="0">
                <a:solidFill>
                  <a:srgbClr val="000000"/>
                </a:solidFill>
                <a:effectLst/>
              </a:rPr>
              <a:t>“We know that whoever is born of God does not sin; </a:t>
            </a:r>
          </a:p>
          <a:p>
            <a:pPr algn="ctr"/>
            <a:r>
              <a:rPr lang="en-US" sz="3200" b="1" i="1" dirty="0">
                <a:solidFill>
                  <a:srgbClr val="000000"/>
                </a:solidFill>
                <a:effectLst/>
              </a:rPr>
              <a:t>but he who has been born of God keeps himself, </a:t>
            </a:r>
          </a:p>
          <a:p>
            <a:pPr algn="ctr"/>
            <a:r>
              <a:rPr lang="en-US" sz="3200" b="1" i="1" dirty="0">
                <a:solidFill>
                  <a:srgbClr val="000000"/>
                </a:solidFill>
                <a:effectLst/>
              </a:rPr>
              <a:t>and the wicked one does not touch him.”</a:t>
            </a:r>
          </a:p>
          <a:p>
            <a:pPr algn="ctr"/>
            <a:endParaRPr lang="en-US" sz="1800" b="1" i="1" dirty="0">
              <a:solidFill>
                <a:srgbClr val="000000"/>
              </a:solidFill>
            </a:endParaRPr>
          </a:p>
          <a:p>
            <a:pPr algn="ctr"/>
            <a:r>
              <a:rPr lang="en-US" sz="2400" dirty="0">
                <a:solidFill>
                  <a:srgbClr val="000000"/>
                </a:solidFill>
              </a:rPr>
              <a:t>1 John 5:18</a:t>
            </a:r>
            <a:endParaRPr lang="en-US" sz="2400" dirty="0"/>
          </a:p>
        </p:txBody>
      </p:sp>
    </p:spTree>
    <p:extLst>
      <p:ext uri="{BB962C8B-B14F-4D97-AF65-F5344CB8AC3E}">
        <p14:creationId xmlns:p14="http://schemas.microsoft.com/office/powerpoint/2010/main" val="3444201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EF14058-7F83-4A53-692F-AA3ADA77FB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0972800" cy="6816828"/>
          </a:xfrm>
          <a:prstGeom prst="rect">
            <a:avLst/>
          </a:prstGeom>
        </p:spPr>
      </p:pic>
      <p:sp>
        <p:nvSpPr>
          <p:cNvPr id="4" name="Title 3">
            <a:extLst>
              <a:ext uri="{FF2B5EF4-FFF2-40B4-BE49-F238E27FC236}">
                <a16:creationId xmlns:a16="http://schemas.microsoft.com/office/drawing/2014/main" id="{6F31CDE4-22EB-3AD7-447E-DD698F86159C}"/>
              </a:ext>
            </a:extLst>
          </p:cNvPr>
          <p:cNvSpPr txBox="1">
            <a:spLocks/>
          </p:cNvSpPr>
          <p:nvPr/>
        </p:nvSpPr>
        <p:spPr>
          <a:xfrm>
            <a:off x="548640" y="304800"/>
            <a:ext cx="9875520" cy="74910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effectLst>
                  <a:glow rad="127000">
                    <a:schemeClr val="bg1"/>
                  </a:glow>
                </a:effectLst>
                <a:latin typeface="Bernard MT Condensed" panose="02050806060905020404" pitchFamily="18" charset="0"/>
              </a:rPr>
              <a:t>Jesus Wants Us To Be Kept</a:t>
            </a:r>
          </a:p>
        </p:txBody>
      </p:sp>
      <p:sp>
        <p:nvSpPr>
          <p:cNvPr id="5" name="TextBox 4">
            <a:extLst>
              <a:ext uri="{FF2B5EF4-FFF2-40B4-BE49-F238E27FC236}">
                <a16:creationId xmlns:a16="http://schemas.microsoft.com/office/drawing/2014/main" id="{AFA392B7-2FBE-5E32-68F8-012C5A035237}"/>
              </a:ext>
            </a:extLst>
          </p:cNvPr>
          <p:cNvSpPr txBox="1"/>
          <p:nvPr/>
        </p:nvSpPr>
        <p:spPr>
          <a:xfrm>
            <a:off x="796290" y="1524000"/>
            <a:ext cx="9380220" cy="2708434"/>
          </a:xfrm>
          <a:prstGeom prst="rect">
            <a:avLst/>
          </a:prstGeom>
          <a:noFill/>
        </p:spPr>
        <p:txBody>
          <a:bodyPr wrap="square" rtlCol="0">
            <a:spAutoFit/>
          </a:bodyPr>
          <a:lstStyle/>
          <a:p>
            <a:pPr algn="ctr"/>
            <a:r>
              <a:rPr lang="en-US" sz="3200" b="1" i="1" dirty="0">
                <a:solidFill>
                  <a:srgbClr val="000000"/>
                </a:solidFill>
                <a:effectLst/>
              </a:rPr>
              <a:t>“For this reason I also suffer these things; </a:t>
            </a:r>
          </a:p>
          <a:p>
            <a:pPr algn="ctr"/>
            <a:r>
              <a:rPr lang="en-US" sz="3200" b="1" i="1" dirty="0">
                <a:solidFill>
                  <a:srgbClr val="000000"/>
                </a:solidFill>
                <a:effectLst/>
              </a:rPr>
              <a:t>nevertheless I am not ashamed, for I know whom I have believed and am persuaded that He is able to keep what I have committed to Him until that Day.”</a:t>
            </a:r>
          </a:p>
          <a:p>
            <a:pPr algn="ctr"/>
            <a:endParaRPr lang="en-US" sz="1800" b="1" i="1" dirty="0">
              <a:solidFill>
                <a:srgbClr val="000000"/>
              </a:solidFill>
            </a:endParaRPr>
          </a:p>
          <a:p>
            <a:pPr algn="ctr"/>
            <a:r>
              <a:rPr lang="en-US" sz="2400" dirty="0">
                <a:solidFill>
                  <a:srgbClr val="000000"/>
                </a:solidFill>
              </a:rPr>
              <a:t>2 Timothy 1:12</a:t>
            </a:r>
            <a:endParaRPr lang="en-US" sz="2400" dirty="0"/>
          </a:p>
        </p:txBody>
      </p:sp>
    </p:spTree>
    <p:extLst>
      <p:ext uri="{BB962C8B-B14F-4D97-AF65-F5344CB8AC3E}">
        <p14:creationId xmlns:p14="http://schemas.microsoft.com/office/powerpoint/2010/main" val="11110677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10BC832-6E59-B623-C1EA-DB0C417728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0972800" cy="6816828"/>
          </a:xfrm>
          <a:prstGeom prst="rect">
            <a:avLst/>
          </a:prstGeom>
        </p:spPr>
      </p:pic>
      <p:sp>
        <p:nvSpPr>
          <p:cNvPr id="5" name="TextBox 4">
            <a:extLst>
              <a:ext uri="{FF2B5EF4-FFF2-40B4-BE49-F238E27FC236}">
                <a16:creationId xmlns:a16="http://schemas.microsoft.com/office/drawing/2014/main" id="{54AE62FA-F0BF-0B2F-D963-3DD55E8C32F1}"/>
              </a:ext>
            </a:extLst>
          </p:cNvPr>
          <p:cNvSpPr txBox="1"/>
          <p:nvPr/>
        </p:nvSpPr>
        <p:spPr>
          <a:xfrm>
            <a:off x="655320" y="1905000"/>
            <a:ext cx="9662160" cy="1107996"/>
          </a:xfrm>
          <a:prstGeom prst="rect">
            <a:avLst/>
          </a:prstGeom>
          <a:noFill/>
        </p:spPr>
        <p:txBody>
          <a:bodyPr wrap="square" rtlCol="0">
            <a:spAutoFit/>
          </a:bodyPr>
          <a:lstStyle/>
          <a:p>
            <a:pPr algn="ctr"/>
            <a:r>
              <a:rPr lang="en-US" sz="6600" dirty="0">
                <a:latin typeface="Bernard MT Condensed" panose="02050806060905020404" pitchFamily="18" charset="0"/>
              </a:rPr>
              <a:t>He Wants Us To Have Full Joy</a:t>
            </a:r>
          </a:p>
        </p:txBody>
      </p:sp>
      <p:sp>
        <p:nvSpPr>
          <p:cNvPr id="2" name="Title 3">
            <a:extLst>
              <a:ext uri="{FF2B5EF4-FFF2-40B4-BE49-F238E27FC236}">
                <a16:creationId xmlns:a16="http://schemas.microsoft.com/office/drawing/2014/main" id="{0DEC177F-65EA-4066-E0EC-2A32191AD0FD}"/>
              </a:ext>
            </a:extLst>
          </p:cNvPr>
          <p:cNvSpPr txBox="1">
            <a:spLocks/>
          </p:cNvSpPr>
          <p:nvPr/>
        </p:nvSpPr>
        <p:spPr>
          <a:xfrm>
            <a:off x="548640" y="304800"/>
            <a:ext cx="9875520" cy="74910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effectLst>
                  <a:glow rad="127000">
                    <a:schemeClr val="bg1"/>
                  </a:glow>
                </a:effectLst>
                <a:latin typeface="Bernard MT Condensed" panose="02050806060905020404" pitchFamily="18" charset="0"/>
              </a:rPr>
              <a:t>What Jesus Wants For Us</a:t>
            </a:r>
          </a:p>
        </p:txBody>
      </p:sp>
    </p:spTree>
    <p:extLst>
      <p:ext uri="{BB962C8B-B14F-4D97-AF65-F5344CB8AC3E}">
        <p14:creationId xmlns:p14="http://schemas.microsoft.com/office/powerpoint/2010/main" val="3286715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EF14058-7F83-4A53-692F-AA3ADA77FB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0972800" cy="6816828"/>
          </a:xfrm>
          <a:prstGeom prst="rect">
            <a:avLst/>
          </a:prstGeom>
        </p:spPr>
      </p:pic>
      <p:sp>
        <p:nvSpPr>
          <p:cNvPr id="4" name="Title 3">
            <a:extLst>
              <a:ext uri="{FF2B5EF4-FFF2-40B4-BE49-F238E27FC236}">
                <a16:creationId xmlns:a16="http://schemas.microsoft.com/office/drawing/2014/main" id="{6F31CDE4-22EB-3AD7-447E-DD698F86159C}"/>
              </a:ext>
            </a:extLst>
          </p:cNvPr>
          <p:cNvSpPr txBox="1">
            <a:spLocks/>
          </p:cNvSpPr>
          <p:nvPr/>
        </p:nvSpPr>
        <p:spPr>
          <a:xfrm>
            <a:off x="548640" y="304800"/>
            <a:ext cx="9875520" cy="74910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effectLst>
                  <a:glow rad="127000">
                    <a:schemeClr val="bg1"/>
                  </a:glow>
                </a:effectLst>
                <a:latin typeface="Bernard MT Condensed" panose="02050806060905020404" pitchFamily="18" charset="0"/>
              </a:rPr>
              <a:t>Jesus Wants Us To Have Full Joy</a:t>
            </a:r>
          </a:p>
        </p:txBody>
      </p:sp>
      <p:sp>
        <p:nvSpPr>
          <p:cNvPr id="5" name="TextBox 4">
            <a:extLst>
              <a:ext uri="{FF2B5EF4-FFF2-40B4-BE49-F238E27FC236}">
                <a16:creationId xmlns:a16="http://schemas.microsoft.com/office/drawing/2014/main" id="{AFA392B7-2FBE-5E32-68F8-012C5A035237}"/>
              </a:ext>
            </a:extLst>
          </p:cNvPr>
          <p:cNvSpPr txBox="1"/>
          <p:nvPr/>
        </p:nvSpPr>
        <p:spPr>
          <a:xfrm>
            <a:off x="796290" y="1524000"/>
            <a:ext cx="9380220" cy="2708434"/>
          </a:xfrm>
          <a:prstGeom prst="rect">
            <a:avLst/>
          </a:prstGeom>
          <a:noFill/>
        </p:spPr>
        <p:txBody>
          <a:bodyPr wrap="square" rtlCol="0">
            <a:spAutoFit/>
          </a:bodyPr>
          <a:lstStyle/>
          <a:p>
            <a:pPr algn="ctr"/>
            <a:r>
              <a:rPr lang="en-US" sz="3200" b="1" i="1" dirty="0">
                <a:solidFill>
                  <a:srgbClr val="000000"/>
                </a:solidFill>
                <a:effectLst/>
              </a:rPr>
              <a:t>“though He was a Son, yet He learned obedience by the things which He suffered. And having been perfected, He became the author of </a:t>
            </a:r>
          </a:p>
          <a:p>
            <a:pPr algn="ctr"/>
            <a:r>
              <a:rPr lang="en-US" sz="3200" b="1" i="1" dirty="0">
                <a:solidFill>
                  <a:srgbClr val="000000"/>
                </a:solidFill>
                <a:effectLst/>
              </a:rPr>
              <a:t>eternal salvation to all who obey Him.”</a:t>
            </a:r>
          </a:p>
          <a:p>
            <a:pPr algn="ctr"/>
            <a:endParaRPr lang="en-US" sz="1800" b="1" i="1" dirty="0">
              <a:solidFill>
                <a:srgbClr val="000000"/>
              </a:solidFill>
            </a:endParaRPr>
          </a:p>
          <a:p>
            <a:pPr algn="ctr"/>
            <a:r>
              <a:rPr lang="en-US" sz="2400" dirty="0">
                <a:solidFill>
                  <a:srgbClr val="000000"/>
                </a:solidFill>
              </a:rPr>
              <a:t>Hebrews 5:8-9</a:t>
            </a:r>
            <a:endParaRPr lang="en-US" sz="2400" dirty="0"/>
          </a:p>
        </p:txBody>
      </p:sp>
    </p:spTree>
    <p:extLst>
      <p:ext uri="{BB962C8B-B14F-4D97-AF65-F5344CB8AC3E}">
        <p14:creationId xmlns:p14="http://schemas.microsoft.com/office/powerpoint/2010/main" val="109846149"/>
      </p:ext>
    </p:extLst>
  </p:cSld>
  <p:clrMapOvr>
    <a:masterClrMapping/>
  </p:clrMapOvr>
  <p:transition spd="slow">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EF14058-7F83-4A53-692F-AA3ADA77FB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0972800" cy="6816828"/>
          </a:xfrm>
          <a:prstGeom prst="rect">
            <a:avLst/>
          </a:prstGeom>
        </p:spPr>
      </p:pic>
      <p:sp>
        <p:nvSpPr>
          <p:cNvPr id="4" name="Title 3">
            <a:extLst>
              <a:ext uri="{FF2B5EF4-FFF2-40B4-BE49-F238E27FC236}">
                <a16:creationId xmlns:a16="http://schemas.microsoft.com/office/drawing/2014/main" id="{6F31CDE4-22EB-3AD7-447E-DD698F86159C}"/>
              </a:ext>
            </a:extLst>
          </p:cNvPr>
          <p:cNvSpPr txBox="1">
            <a:spLocks/>
          </p:cNvSpPr>
          <p:nvPr/>
        </p:nvSpPr>
        <p:spPr>
          <a:xfrm>
            <a:off x="548640" y="304800"/>
            <a:ext cx="9875520" cy="74910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effectLst>
                  <a:glow rad="127000">
                    <a:schemeClr val="bg1"/>
                  </a:glow>
                </a:effectLst>
                <a:latin typeface="Bernard MT Condensed" panose="02050806060905020404" pitchFamily="18" charset="0"/>
              </a:rPr>
              <a:t>Jesus Wants Us To Have Full Joy</a:t>
            </a:r>
          </a:p>
        </p:txBody>
      </p:sp>
      <p:sp>
        <p:nvSpPr>
          <p:cNvPr id="5" name="TextBox 4">
            <a:extLst>
              <a:ext uri="{FF2B5EF4-FFF2-40B4-BE49-F238E27FC236}">
                <a16:creationId xmlns:a16="http://schemas.microsoft.com/office/drawing/2014/main" id="{AFA392B7-2FBE-5E32-68F8-012C5A035237}"/>
              </a:ext>
            </a:extLst>
          </p:cNvPr>
          <p:cNvSpPr txBox="1"/>
          <p:nvPr/>
        </p:nvSpPr>
        <p:spPr>
          <a:xfrm>
            <a:off x="796290" y="2199066"/>
            <a:ext cx="9380220" cy="1231106"/>
          </a:xfrm>
          <a:prstGeom prst="rect">
            <a:avLst/>
          </a:prstGeom>
          <a:noFill/>
        </p:spPr>
        <p:txBody>
          <a:bodyPr wrap="square" rtlCol="0">
            <a:spAutoFit/>
          </a:bodyPr>
          <a:lstStyle/>
          <a:p>
            <a:pPr algn="ctr"/>
            <a:r>
              <a:rPr lang="en-US" sz="3200" b="1" i="1" dirty="0">
                <a:solidFill>
                  <a:srgbClr val="000000"/>
                </a:solidFill>
                <a:effectLst/>
              </a:rPr>
              <a:t>“Rejoice in the Lord always. Again I will say, rejoice!.”</a:t>
            </a:r>
          </a:p>
          <a:p>
            <a:pPr algn="ctr"/>
            <a:endParaRPr lang="en-US" sz="1800" b="1" i="1" dirty="0">
              <a:solidFill>
                <a:srgbClr val="000000"/>
              </a:solidFill>
            </a:endParaRPr>
          </a:p>
          <a:p>
            <a:pPr algn="ctr"/>
            <a:r>
              <a:rPr lang="en-US" sz="2400" dirty="0">
                <a:solidFill>
                  <a:srgbClr val="000000"/>
                </a:solidFill>
              </a:rPr>
              <a:t>Philippians 4:4</a:t>
            </a:r>
            <a:endParaRPr lang="en-US" sz="2400" dirty="0"/>
          </a:p>
        </p:txBody>
      </p:sp>
    </p:spTree>
    <p:extLst>
      <p:ext uri="{BB962C8B-B14F-4D97-AF65-F5344CB8AC3E}">
        <p14:creationId xmlns:p14="http://schemas.microsoft.com/office/powerpoint/2010/main" val="8401960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EF14058-7F83-4A53-692F-AA3ADA77FB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0972800" cy="6816828"/>
          </a:xfrm>
          <a:prstGeom prst="rect">
            <a:avLst/>
          </a:prstGeom>
        </p:spPr>
      </p:pic>
      <p:sp>
        <p:nvSpPr>
          <p:cNvPr id="4" name="Title 3">
            <a:extLst>
              <a:ext uri="{FF2B5EF4-FFF2-40B4-BE49-F238E27FC236}">
                <a16:creationId xmlns:a16="http://schemas.microsoft.com/office/drawing/2014/main" id="{6F31CDE4-22EB-3AD7-447E-DD698F86159C}"/>
              </a:ext>
            </a:extLst>
          </p:cNvPr>
          <p:cNvSpPr txBox="1">
            <a:spLocks/>
          </p:cNvSpPr>
          <p:nvPr/>
        </p:nvSpPr>
        <p:spPr>
          <a:xfrm>
            <a:off x="548640" y="304800"/>
            <a:ext cx="9875520" cy="74910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effectLst>
                  <a:glow rad="127000">
                    <a:schemeClr val="bg1"/>
                  </a:glow>
                </a:effectLst>
                <a:latin typeface="Bernard MT Condensed" panose="02050806060905020404" pitchFamily="18" charset="0"/>
              </a:rPr>
              <a:t>Jesus Wants Us To Have Full Joy</a:t>
            </a:r>
          </a:p>
        </p:txBody>
      </p:sp>
      <p:sp>
        <p:nvSpPr>
          <p:cNvPr id="5" name="TextBox 4">
            <a:extLst>
              <a:ext uri="{FF2B5EF4-FFF2-40B4-BE49-F238E27FC236}">
                <a16:creationId xmlns:a16="http://schemas.microsoft.com/office/drawing/2014/main" id="{AFA392B7-2FBE-5E32-68F8-012C5A035237}"/>
              </a:ext>
            </a:extLst>
          </p:cNvPr>
          <p:cNvSpPr txBox="1"/>
          <p:nvPr/>
        </p:nvSpPr>
        <p:spPr>
          <a:xfrm>
            <a:off x="548640" y="1524000"/>
            <a:ext cx="9875520" cy="2708434"/>
          </a:xfrm>
          <a:prstGeom prst="rect">
            <a:avLst/>
          </a:prstGeom>
          <a:noFill/>
        </p:spPr>
        <p:txBody>
          <a:bodyPr wrap="square" rtlCol="0">
            <a:spAutoFit/>
          </a:bodyPr>
          <a:lstStyle/>
          <a:p>
            <a:pPr algn="ctr"/>
            <a:r>
              <a:rPr lang="en-US" sz="3200" b="1" i="1" dirty="0">
                <a:solidFill>
                  <a:srgbClr val="000000"/>
                </a:solidFill>
                <a:effectLst/>
              </a:rPr>
              <a:t>“My brethren, count it all joy when you fall into various trials, knowing that the testing of your faith produces patience. But let patience have its perfect work, that you may be perfect and complete, lacking nothing.”</a:t>
            </a:r>
          </a:p>
          <a:p>
            <a:pPr algn="ctr"/>
            <a:endParaRPr lang="en-US" sz="1800" b="1" i="1" dirty="0">
              <a:solidFill>
                <a:srgbClr val="000000"/>
              </a:solidFill>
            </a:endParaRPr>
          </a:p>
          <a:p>
            <a:pPr algn="ctr"/>
            <a:r>
              <a:rPr lang="en-US" sz="2400" dirty="0">
                <a:solidFill>
                  <a:srgbClr val="000000"/>
                </a:solidFill>
              </a:rPr>
              <a:t>James 1:2-4</a:t>
            </a:r>
            <a:endParaRPr lang="en-US" sz="2400" dirty="0"/>
          </a:p>
        </p:txBody>
      </p:sp>
    </p:spTree>
    <p:extLst>
      <p:ext uri="{BB962C8B-B14F-4D97-AF65-F5344CB8AC3E}">
        <p14:creationId xmlns:p14="http://schemas.microsoft.com/office/powerpoint/2010/main" val="11636110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10BC832-6E59-B623-C1EA-DB0C417728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0972800" cy="6816828"/>
          </a:xfrm>
          <a:prstGeom prst="rect">
            <a:avLst/>
          </a:prstGeom>
        </p:spPr>
      </p:pic>
      <p:sp>
        <p:nvSpPr>
          <p:cNvPr id="5" name="TextBox 4">
            <a:extLst>
              <a:ext uri="{FF2B5EF4-FFF2-40B4-BE49-F238E27FC236}">
                <a16:creationId xmlns:a16="http://schemas.microsoft.com/office/drawing/2014/main" id="{54AE62FA-F0BF-0B2F-D963-3DD55E8C32F1}"/>
              </a:ext>
            </a:extLst>
          </p:cNvPr>
          <p:cNvSpPr txBox="1"/>
          <p:nvPr/>
        </p:nvSpPr>
        <p:spPr>
          <a:xfrm>
            <a:off x="655320" y="1905000"/>
            <a:ext cx="9662160" cy="1107996"/>
          </a:xfrm>
          <a:prstGeom prst="rect">
            <a:avLst/>
          </a:prstGeom>
          <a:noFill/>
        </p:spPr>
        <p:txBody>
          <a:bodyPr wrap="square" rtlCol="0">
            <a:spAutoFit/>
          </a:bodyPr>
          <a:lstStyle/>
          <a:p>
            <a:pPr algn="ctr"/>
            <a:r>
              <a:rPr lang="en-US" sz="6600" dirty="0">
                <a:latin typeface="Bernard MT Condensed" panose="02050806060905020404" pitchFamily="18" charset="0"/>
              </a:rPr>
              <a:t>He Wants Us To Be Sanctified</a:t>
            </a:r>
          </a:p>
        </p:txBody>
      </p:sp>
      <p:sp>
        <p:nvSpPr>
          <p:cNvPr id="2" name="Title 3">
            <a:extLst>
              <a:ext uri="{FF2B5EF4-FFF2-40B4-BE49-F238E27FC236}">
                <a16:creationId xmlns:a16="http://schemas.microsoft.com/office/drawing/2014/main" id="{0DEC177F-65EA-4066-E0EC-2A32191AD0FD}"/>
              </a:ext>
            </a:extLst>
          </p:cNvPr>
          <p:cNvSpPr txBox="1">
            <a:spLocks/>
          </p:cNvSpPr>
          <p:nvPr/>
        </p:nvSpPr>
        <p:spPr>
          <a:xfrm>
            <a:off x="548640" y="304800"/>
            <a:ext cx="9875520" cy="74910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effectLst>
                  <a:glow rad="127000">
                    <a:schemeClr val="bg1"/>
                  </a:glow>
                </a:effectLst>
                <a:latin typeface="Bernard MT Condensed" panose="02050806060905020404" pitchFamily="18" charset="0"/>
              </a:rPr>
              <a:t>What Jesus Wants For Us</a:t>
            </a:r>
          </a:p>
        </p:txBody>
      </p:sp>
    </p:spTree>
    <p:extLst>
      <p:ext uri="{BB962C8B-B14F-4D97-AF65-F5344CB8AC3E}">
        <p14:creationId xmlns:p14="http://schemas.microsoft.com/office/powerpoint/2010/main" val="32018389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EF14058-7F83-4A53-692F-AA3ADA77FB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0972800" cy="6816828"/>
          </a:xfrm>
          <a:prstGeom prst="rect">
            <a:avLst/>
          </a:prstGeom>
        </p:spPr>
      </p:pic>
      <p:sp>
        <p:nvSpPr>
          <p:cNvPr id="4" name="Title 3">
            <a:extLst>
              <a:ext uri="{FF2B5EF4-FFF2-40B4-BE49-F238E27FC236}">
                <a16:creationId xmlns:a16="http://schemas.microsoft.com/office/drawing/2014/main" id="{6F31CDE4-22EB-3AD7-447E-DD698F86159C}"/>
              </a:ext>
            </a:extLst>
          </p:cNvPr>
          <p:cNvSpPr txBox="1">
            <a:spLocks/>
          </p:cNvSpPr>
          <p:nvPr/>
        </p:nvSpPr>
        <p:spPr>
          <a:xfrm>
            <a:off x="548640" y="304800"/>
            <a:ext cx="9875520" cy="74910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effectLst>
                  <a:glow rad="127000">
                    <a:schemeClr val="bg1"/>
                  </a:glow>
                </a:effectLst>
                <a:latin typeface="Bernard MT Condensed" panose="02050806060905020404" pitchFamily="18" charset="0"/>
              </a:rPr>
              <a:t>Jesus Wants Us To Be Sanctified</a:t>
            </a:r>
          </a:p>
        </p:txBody>
      </p:sp>
      <p:sp>
        <p:nvSpPr>
          <p:cNvPr id="5" name="TextBox 4">
            <a:extLst>
              <a:ext uri="{FF2B5EF4-FFF2-40B4-BE49-F238E27FC236}">
                <a16:creationId xmlns:a16="http://schemas.microsoft.com/office/drawing/2014/main" id="{AFA392B7-2FBE-5E32-68F8-012C5A035237}"/>
              </a:ext>
            </a:extLst>
          </p:cNvPr>
          <p:cNvSpPr txBox="1"/>
          <p:nvPr/>
        </p:nvSpPr>
        <p:spPr>
          <a:xfrm>
            <a:off x="548640" y="1675488"/>
            <a:ext cx="9875520" cy="1723549"/>
          </a:xfrm>
          <a:prstGeom prst="rect">
            <a:avLst/>
          </a:prstGeom>
          <a:noFill/>
        </p:spPr>
        <p:txBody>
          <a:bodyPr wrap="square" rtlCol="0">
            <a:spAutoFit/>
          </a:bodyPr>
          <a:lstStyle/>
          <a:p>
            <a:pPr algn="ctr"/>
            <a:r>
              <a:rPr lang="en-US" sz="3200" b="1" i="1" dirty="0">
                <a:solidFill>
                  <a:srgbClr val="000000"/>
                </a:solidFill>
                <a:effectLst/>
              </a:rPr>
              <a:t>“You are already clean because of the word </a:t>
            </a:r>
          </a:p>
          <a:p>
            <a:pPr algn="ctr"/>
            <a:r>
              <a:rPr lang="en-US" sz="3200" b="1" i="1" dirty="0">
                <a:solidFill>
                  <a:srgbClr val="000000"/>
                </a:solidFill>
                <a:effectLst/>
              </a:rPr>
              <a:t>which I have spoken to you.”</a:t>
            </a:r>
          </a:p>
          <a:p>
            <a:pPr algn="ctr"/>
            <a:endParaRPr lang="en-US" sz="1800" b="1" i="1" dirty="0">
              <a:solidFill>
                <a:srgbClr val="000000"/>
              </a:solidFill>
            </a:endParaRPr>
          </a:p>
          <a:p>
            <a:pPr algn="ctr"/>
            <a:r>
              <a:rPr lang="en-US" sz="2400" dirty="0">
                <a:solidFill>
                  <a:srgbClr val="000000"/>
                </a:solidFill>
              </a:rPr>
              <a:t>John 15:3</a:t>
            </a:r>
            <a:endParaRPr lang="en-US" sz="2400" dirty="0"/>
          </a:p>
        </p:txBody>
      </p:sp>
    </p:spTree>
    <p:extLst>
      <p:ext uri="{BB962C8B-B14F-4D97-AF65-F5344CB8AC3E}">
        <p14:creationId xmlns:p14="http://schemas.microsoft.com/office/powerpoint/2010/main" val="1727600701"/>
      </p:ext>
    </p:extLst>
  </p:cSld>
  <p:clrMapOvr>
    <a:masterClrMapping/>
  </p:clrMapOvr>
  <p:transition spd="slow">
    <p:randomBar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EF14058-7F83-4A53-692F-AA3ADA77FB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0972800" cy="6816828"/>
          </a:xfrm>
          <a:prstGeom prst="rect">
            <a:avLst/>
          </a:prstGeom>
        </p:spPr>
      </p:pic>
      <p:sp>
        <p:nvSpPr>
          <p:cNvPr id="4" name="Title 3">
            <a:extLst>
              <a:ext uri="{FF2B5EF4-FFF2-40B4-BE49-F238E27FC236}">
                <a16:creationId xmlns:a16="http://schemas.microsoft.com/office/drawing/2014/main" id="{6F31CDE4-22EB-3AD7-447E-DD698F86159C}"/>
              </a:ext>
            </a:extLst>
          </p:cNvPr>
          <p:cNvSpPr txBox="1">
            <a:spLocks/>
          </p:cNvSpPr>
          <p:nvPr/>
        </p:nvSpPr>
        <p:spPr>
          <a:xfrm>
            <a:off x="548640" y="304800"/>
            <a:ext cx="9875520" cy="74910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effectLst>
                  <a:glow rad="127000">
                    <a:schemeClr val="bg1"/>
                  </a:glow>
                </a:effectLst>
                <a:latin typeface="Bernard MT Condensed" panose="02050806060905020404" pitchFamily="18" charset="0"/>
              </a:rPr>
              <a:t>Jesus Wants Us To Be Sanctified</a:t>
            </a:r>
          </a:p>
        </p:txBody>
      </p:sp>
      <p:sp>
        <p:nvSpPr>
          <p:cNvPr id="5" name="TextBox 4">
            <a:extLst>
              <a:ext uri="{FF2B5EF4-FFF2-40B4-BE49-F238E27FC236}">
                <a16:creationId xmlns:a16="http://schemas.microsoft.com/office/drawing/2014/main" id="{AFA392B7-2FBE-5E32-68F8-012C5A035237}"/>
              </a:ext>
            </a:extLst>
          </p:cNvPr>
          <p:cNvSpPr txBox="1"/>
          <p:nvPr/>
        </p:nvSpPr>
        <p:spPr>
          <a:xfrm>
            <a:off x="548640" y="1675488"/>
            <a:ext cx="9875520" cy="1723549"/>
          </a:xfrm>
          <a:prstGeom prst="rect">
            <a:avLst/>
          </a:prstGeom>
          <a:noFill/>
        </p:spPr>
        <p:txBody>
          <a:bodyPr wrap="square" rtlCol="0">
            <a:spAutoFit/>
          </a:bodyPr>
          <a:lstStyle/>
          <a:p>
            <a:pPr algn="ctr"/>
            <a:r>
              <a:rPr lang="en-US" sz="3200" b="1" i="1" dirty="0">
                <a:solidFill>
                  <a:srgbClr val="000000"/>
                </a:solidFill>
                <a:effectLst/>
              </a:rPr>
              <a:t>“In Him we have redemption through His blood, the forgiveness of sins, according to the riches of His grace.”</a:t>
            </a:r>
          </a:p>
          <a:p>
            <a:pPr algn="ctr"/>
            <a:endParaRPr lang="en-US" sz="1800" b="1" i="1" dirty="0">
              <a:solidFill>
                <a:srgbClr val="000000"/>
              </a:solidFill>
            </a:endParaRPr>
          </a:p>
          <a:p>
            <a:pPr algn="ctr"/>
            <a:r>
              <a:rPr lang="en-US" sz="2400" dirty="0">
                <a:solidFill>
                  <a:srgbClr val="000000"/>
                </a:solidFill>
              </a:rPr>
              <a:t>Ephesians 1:7</a:t>
            </a:r>
            <a:endParaRPr lang="en-US" sz="2400" dirty="0"/>
          </a:p>
        </p:txBody>
      </p:sp>
    </p:spTree>
    <p:extLst>
      <p:ext uri="{BB962C8B-B14F-4D97-AF65-F5344CB8AC3E}">
        <p14:creationId xmlns:p14="http://schemas.microsoft.com/office/powerpoint/2010/main" val="3374805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10BC832-6E59-B623-C1EA-DB0C417728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0972800" cy="6816828"/>
          </a:xfrm>
          <a:prstGeom prst="rect">
            <a:avLst/>
          </a:prstGeom>
        </p:spPr>
      </p:pic>
      <p:sp>
        <p:nvSpPr>
          <p:cNvPr id="4" name="Title 3">
            <a:extLst>
              <a:ext uri="{FF2B5EF4-FFF2-40B4-BE49-F238E27FC236}">
                <a16:creationId xmlns:a16="http://schemas.microsoft.com/office/drawing/2014/main" id="{C1A4C72F-94B1-FA2F-B736-327D8EA5297A}"/>
              </a:ext>
            </a:extLst>
          </p:cNvPr>
          <p:cNvSpPr txBox="1">
            <a:spLocks/>
          </p:cNvSpPr>
          <p:nvPr/>
        </p:nvSpPr>
        <p:spPr>
          <a:xfrm>
            <a:off x="548640" y="304800"/>
            <a:ext cx="9875520" cy="74910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effectLst>
                  <a:glow rad="127000">
                    <a:schemeClr val="bg1"/>
                  </a:glow>
                </a:effectLst>
                <a:latin typeface="Bernard MT Condensed" panose="02050806060905020404" pitchFamily="18" charset="0"/>
              </a:rPr>
              <a:t>What Jesus Wants For Us</a:t>
            </a:r>
          </a:p>
        </p:txBody>
      </p:sp>
      <p:sp>
        <p:nvSpPr>
          <p:cNvPr id="5" name="TextBox 4">
            <a:extLst>
              <a:ext uri="{FF2B5EF4-FFF2-40B4-BE49-F238E27FC236}">
                <a16:creationId xmlns:a16="http://schemas.microsoft.com/office/drawing/2014/main" id="{54AE62FA-F0BF-0B2F-D963-3DD55E8C32F1}"/>
              </a:ext>
            </a:extLst>
          </p:cNvPr>
          <p:cNvSpPr txBox="1"/>
          <p:nvPr/>
        </p:nvSpPr>
        <p:spPr>
          <a:xfrm>
            <a:off x="685800" y="1676400"/>
            <a:ext cx="9601200" cy="2554545"/>
          </a:xfrm>
          <a:prstGeom prst="rect">
            <a:avLst/>
          </a:prstGeom>
          <a:noFill/>
        </p:spPr>
        <p:txBody>
          <a:bodyPr wrap="square" rtlCol="0">
            <a:spAutoFit/>
          </a:bodyPr>
          <a:lstStyle/>
          <a:p>
            <a:pPr marL="457200" indent="-457200">
              <a:buFont typeface="Wingdings" panose="05000000000000000000" pitchFamily="2" charset="2"/>
              <a:buChar char="§"/>
            </a:pPr>
            <a:r>
              <a:rPr lang="en-US" sz="3200" dirty="0">
                <a:latin typeface="Bernard MT Condensed" panose="02050806060905020404" pitchFamily="18" charset="0"/>
              </a:rPr>
              <a:t>Jesus prays for himself – vs. 1-5</a:t>
            </a:r>
          </a:p>
          <a:p>
            <a:pPr marL="457200" indent="-457200">
              <a:buFont typeface="Wingdings" panose="05000000000000000000" pitchFamily="2" charset="2"/>
              <a:buChar char="§"/>
            </a:pPr>
            <a:endParaRPr lang="en-US" sz="3200" dirty="0">
              <a:latin typeface="Bernard MT Condensed" panose="02050806060905020404" pitchFamily="18" charset="0"/>
            </a:endParaRPr>
          </a:p>
          <a:p>
            <a:pPr marL="457200" indent="-457200">
              <a:buFont typeface="Wingdings" panose="05000000000000000000" pitchFamily="2" charset="2"/>
              <a:buChar char="§"/>
            </a:pPr>
            <a:r>
              <a:rPr lang="en-US" sz="3200" dirty="0">
                <a:latin typeface="Bernard MT Condensed" panose="02050806060905020404" pitchFamily="18" charset="0"/>
              </a:rPr>
              <a:t>Jesus prays for his disciples – vs. 6-19</a:t>
            </a:r>
          </a:p>
          <a:p>
            <a:pPr marL="457200" indent="-457200">
              <a:buFont typeface="Wingdings" panose="05000000000000000000" pitchFamily="2" charset="2"/>
              <a:buChar char="§"/>
            </a:pPr>
            <a:endParaRPr lang="en-US" sz="3200" dirty="0">
              <a:latin typeface="Bernard MT Condensed" panose="02050806060905020404" pitchFamily="18" charset="0"/>
            </a:endParaRPr>
          </a:p>
          <a:p>
            <a:pPr marL="457200" indent="-457200">
              <a:buFont typeface="Wingdings" panose="05000000000000000000" pitchFamily="2" charset="2"/>
              <a:buChar char="§"/>
            </a:pPr>
            <a:r>
              <a:rPr lang="en-US" sz="3200" dirty="0">
                <a:latin typeface="Bernard MT Condensed" panose="02050806060905020404" pitchFamily="18" charset="0"/>
              </a:rPr>
              <a:t>Jesus prays for his later disciples – vs. 20-26</a:t>
            </a:r>
          </a:p>
        </p:txBody>
      </p:sp>
    </p:spTree>
    <p:extLst>
      <p:ext uri="{BB962C8B-B14F-4D97-AF65-F5344CB8AC3E}">
        <p14:creationId xmlns:p14="http://schemas.microsoft.com/office/powerpoint/2010/main" val="10675369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EF14058-7F83-4A53-692F-AA3ADA77FB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0972800" cy="6816828"/>
          </a:xfrm>
          <a:prstGeom prst="rect">
            <a:avLst/>
          </a:prstGeom>
        </p:spPr>
      </p:pic>
      <p:sp>
        <p:nvSpPr>
          <p:cNvPr id="4" name="Title 3">
            <a:extLst>
              <a:ext uri="{FF2B5EF4-FFF2-40B4-BE49-F238E27FC236}">
                <a16:creationId xmlns:a16="http://schemas.microsoft.com/office/drawing/2014/main" id="{6F31CDE4-22EB-3AD7-447E-DD698F86159C}"/>
              </a:ext>
            </a:extLst>
          </p:cNvPr>
          <p:cNvSpPr txBox="1">
            <a:spLocks/>
          </p:cNvSpPr>
          <p:nvPr/>
        </p:nvSpPr>
        <p:spPr>
          <a:xfrm>
            <a:off x="548640" y="304800"/>
            <a:ext cx="9875520" cy="74910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effectLst>
                  <a:glow rad="127000">
                    <a:schemeClr val="bg1"/>
                  </a:glow>
                </a:effectLst>
                <a:latin typeface="Bernard MT Condensed" panose="02050806060905020404" pitchFamily="18" charset="0"/>
              </a:rPr>
              <a:t>Jesus Wants Us To Be Sanctified</a:t>
            </a:r>
          </a:p>
        </p:txBody>
      </p:sp>
      <p:sp>
        <p:nvSpPr>
          <p:cNvPr id="5" name="TextBox 4">
            <a:extLst>
              <a:ext uri="{FF2B5EF4-FFF2-40B4-BE49-F238E27FC236}">
                <a16:creationId xmlns:a16="http://schemas.microsoft.com/office/drawing/2014/main" id="{AFA392B7-2FBE-5E32-68F8-012C5A035237}"/>
              </a:ext>
            </a:extLst>
          </p:cNvPr>
          <p:cNvSpPr txBox="1"/>
          <p:nvPr/>
        </p:nvSpPr>
        <p:spPr>
          <a:xfrm>
            <a:off x="762000" y="1675488"/>
            <a:ext cx="9448800" cy="2708434"/>
          </a:xfrm>
          <a:prstGeom prst="rect">
            <a:avLst/>
          </a:prstGeom>
          <a:noFill/>
        </p:spPr>
        <p:txBody>
          <a:bodyPr wrap="square" rtlCol="0">
            <a:spAutoFit/>
          </a:bodyPr>
          <a:lstStyle/>
          <a:p>
            <a:pPr algn="ctr"/>
            <a:r>
              <a:rPr lang="en-US" sz="3200" b="1" i="1" dirty="0">
                <a:solidFill>
                  <a:srgbClr val="000000"/>
                </a:solidFill>
                <a:effectLst/>
              </a:rPr>
              <a:t>“You are the salt of the earth; but if the salt loses its flavor, how shall it be seasoned? </a:t>
            </a:r>
          </a:p>
          <a:p>
            <a:pPr algn="ctr"/>
            <a:r>
              <a:rPr lang="en-US" sz="3200" b="1" i="1" dirty="0">
                <a:solidFill>
                  <a:srgbClr val="000000"/>
                </a:solidFill>
                <a:effectLst/>
              </a:rPr>
              <a:t>It is then good for nothing but to be thrown out and trampled underfoot by men…</a:t>
            </a:r>
          </a:p>
          <a:p>
            <a:pPr algn="ctr"/>
            <a:endParaRPr lang="en-US" sz="1800" b="1" i="1" dirty="0">
              <a:solidFill>
                <a:srgbClr val="000000"/>
              </a:solidFill>
            </a:endParaRPr>
          </a:p>
          <a:p>
            <a:pPr algn="ctr"/>
            <a:r>
              <a:rPr lang="en-US" sz="2400" dirty="0">
                <a:solidFill>
                  <a:srgbClr val="000000"/>
                </a:solidFill>
              </a:rPr>
              <a:t>Matthew 5:13-16</a:t>
            </a:r>
            <a:endParaRPr lang="en-US" sz="2400" dirty="0"/>
          </a:p>
        </p:txBody>
      </p:sp>
    </p:spTree>
    <p:extLst>
      <p:ext uri="{BB962C8B-B14F-4D97-AF65-F5344CB8AC3E}">
        <p14:creationId xmlns:p14="http://schemas.microsoft.com/office/powerpoint/2010/main" val="35868956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EF14058-7F83-4A53-692F-AA3ADA77FB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0972800" cy="6816828"/>
          </a:xfrm>
          <a:prstGeom prst="rect">
            <a:avLst/>
          </a:prstGeom>
        </p:spPr>
      </p:pic>
      <p:sp>
        <p:nvSpPr>
          <p:cNvPr id="4" name="Title 3">
            <a:extLst>
              <a:ext uri="{FF2B5EF4-FFF2-40B4-BE49-F238E27FC236}">
                <a16:creationId xmlns:a16="http://schemas.microsoft.com/office/drawing/2014/main" id="{6F31CDE4-22EB-3AD7-447E-DD698F86159C}"/>
              </a:ext>
            </a:extLst>
          </p:cNvPr>
          <p:cNvSpPr txBox="1">
            <a:spLocks/>
          </p:cNvSpPr>
          <p:nvPr/>
        </p:nvSpPr>
        <p:spPr>
          <a:xfrm>
            <a:off x="548640" y="304800"/>
            <a:ext cx="9875520" cy="74910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effectLst>
                  <a:glow rad="127000">
                    <a:schemeClr val="bg1"/>
                  </a:glow>
                </a:effectLst>
                <a:latin typeface="Bernard MT Condensed" panose="02050806060905020404" pitchFamily="18" charset="0"/>
              </a:rPr>
              <a:t>Jesus Wants Us To Be Sanctified</a:t>
            </a:r>
          </a:p>
        </p:txBody>
      </p:sp>
      <p:sp>
        <p:nvSpPr>
          <p:cNvPr id="5" name="TextBox 4">
            <a:extLst>
              <a:ext uri="{FF2B5EF4-FFF2-40B4-BE49-F238E27FC236}">
                <a16:creationId xmlns:a16="http://schemas.microsoft.com/office/drawing/2014/main" id="{AFA392B7-2FBE-5E32-68F8-012C5A035237}"/>
              </a:ext>
            </a:extLst>
          </p:cNvPr>
          <p:cNvSpPr txBox="1"/>
          <p:nvPr/>
        </p:nvSpPr>
        <p:spPr>
          <a:xfrm>
            <a:off x="762000" y="1582340"/>
            <a:ext cx="9448800" cy="3693319"/>
          </a:xfrm>
          <a:prstGeom prst="rect">
            <a:avLst/>
          </a:prstGeom>
          <a:noFill/>
        </p:spPr>
        <p:txBody>
          <a:bodyPr wrap="square" rtlCol="0">
            <a:spAutoFit/>
          </a:bodyPr>
          <a:lstStyle/>
          <a:p>
            <a:pPr algn="ctr"/>
            <a:r>
              <a:rPr lang="en-US" sz="3200" b="1" i="1" dirty="0">
                <a:solidFill>
                  <a:srgbClr val="000000"/>
                </a:solidFill>
              </a:rPr>
              <a:t>…</a:t>
            </a:r>
            <a:r>
              <a:rPr lang="en-US" sz="3200" b="1" i="1" dirty="0">
                <a:solidFill>
                  <a:srgbClr val="000000"/>
                </a:solidFill>
                <a:effectLst/>
              </a:rPr>
              <a:t>You are the light of the world. A city that is set on a hill cannot be hidden. Nor do they light a lamp and put it under a basket, but on a lampstand, and it gives light to all who are in the house. Let your light so shine before men, that they may see your good works and glorify your Father in heaven.</a:t>
            </a:r>
            <a:r>
              <a:rPr lang="en-US" sz="3200" b="1" i="1" dirty="0">
                <a:solidFill>
                  <a:srgbClr val="000000"/>
                </a:solidFill>
              </a:rPr>
              <a:t>”</a:t>
            </a:r>
            <a:endParaRPr lang="en-US" sz="3200" b="1" i="1" dirty="0">
              <a:solidFill>
                <a:srgbClr val="000000"/>
              </a:solidFill>
              <a:effectLst/>
            </a:endParaRPr>
          </a:p>
          <a:p>
            <a:pPr algn="ctr"/>
            <a:endParaRPr lang="en-US" sz="1800" b="1" i="1" dirty="0">
              <a:solidFill>
                <a:srgbClr val="000000"/>
              </a:solidFill>
            </a:endParaRPr>
          </a:p>
          <a:p>
            <a:pPr algn="ctr"/>
            <a:r>
              <a:rPr lang="en-US" sz="2400" dirty="0">
                <a:solidFill>
                  <a:schemeClr val="bg1"/>
                </a:solidFill>
              </a:rPr>
              <a:t>Matthew 5:13-16</a:t>
            </a:r>
          </a:p>
        </p:txBody>
      </p:sp>
    </p:spTree>
    <p:extLst>
      <p:ext uri="{BB962C8B-B14F-4D97-AF65-F5344CB8AC3E}">
        <p14:creationId xmlns:p14="http://schemas.microsoft.com/office/powerpoint/2010/main" val="34849379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10BC832-6E59-B623-C1EA-DB0C417728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0972800" cy="6816828"/>
          </a:xfrm>
          <a:prstGeom prst="rect">
            <a:avLst/>
          </a:prstGeom>
        </p:spPr>
      </p:pic>
      <p:sp>
        <p:nvSpPr>
          <p:cNvPr id="5" name="TextBox 4">
            <a:extLst>
              <a:ext uri="{FF2B5EF4-FFF2-40B4-BE49-F238E27FC236}">
                <a16:creationId xmlns:a16="http://schemas.microsoft.com/office/drawing/2014/main" id="{54AE62FA-F0BF-0B2F-D963-3DD55E8C32F1}"/>
              </a:ext>
            </a:extLst>
          </p:cNvPr>
          <p:cNvSpPr txBox="1"/>
          <p:nvPr/>
        </p:nvSpPr>
        <p:spPr>
          <a:xfrm>
            <a:off x="655320" y="1905000"/>
            <a:ext cx="9662160" cy="1107996"/>
          </a:xfrm>
          <a:prstGeom prst="rect">
            <a:avLst/>
          </a:prstGeom>
          <a:noFill/>
        </p:spPr>
        <p:txBody>
          <a:bodyPr wrap="square" rtlCol="0">
            <a:spAutoFit/>
          </a:bodyPr>
          <a:lstStyle/>
          <a:p>
            <a:pPr algn="ctr"/>
            <a:r>
              <a:rPr lang="en-US" sz="6600" dirty="0">
                <a:latin typeface="Bernard MT Condensed" panose="02050806060905020404" pitchFamily="18" charset="0"/>
              </a:rPr>
              <a:t>He Wants Us To Be One</a:t>
            </a:r>
          </a:p>
        </p:txBody>
      </p:sp>
      <p:sp>
        <p:nvSpPr>
          <p:cNvPr id="2" name="Title 3">
            <a:extLst>
              <a:ext uri="{FF2B5EF4-FFF2-40B4-BE49-F238E27FC236}">
                <a16:creationId xmlns:a16="http://schemas.microsoft.com/office/drawing/2014/main" id="{0DEC177F-65EA-4066-E0EC-2A32191AD0FD}"/>
              </a:ext>
            </a:extLst>
          </p:cNvPr>
          <p:cNvSpPr txBox="1">
            <a:spLocks/>
          </p:cNvSpPr>
          <p:nvPr/>
        </p:nvSpPr>
        <p:spPr>
          <a:xfrm>
            <a:off x="548640" y="304800"/>
            <a:ext cx="9875520" cy="74910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effectLst>
                  <a:glow rad="127000">
                    <a:schemeClr val="bg1"/>
                  </a:glow>
                </a:effectLst>
                <a:latin typeface="Bernard MT Condensed" panose="02050806060905020404" pitchFamily="18" charset="0"/>
              </a:rPr>
              <a:t>What Jesus Wants For Us</a:t>
            </a:r>
          </a:p>
        </p:txBody>
      </p:sp>
    </p:spTree>
    <p:extLst>
      <p:ext uri="{BB962C8B-B14F-4D97-AF65-F5344CB8AC3E}">
        <p14:creationId xmlns:p14="http://schemas.microsoft.com/office/powerpoint/2010/main" val="34206044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EF14058-7F83-4A53-692F-AA3ADA77FB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0972800" cy="6816828"/>
          </a:xfrm>
          <a:prstGeom prst="rect">
            <a:avLst/>
          </a:prstGeom>
        </p:spPr>
      </p:pic>
      <p:sp>
        <p:nvSpPr>
          <p:cNvPr id="4" name="Title 3">
            <a:extLst>
              <a:ext uri="{FF2B5EF4-FFF2-40B4-BE49-F238E27FC236}">
                <a16:creationId xmlns:a16="http://schemas.microsoft.com/office/drawing/2014/main" id="{6F31CDE4-22EB-3AD7-447E-DD698F86159C}"/>
              </a:ext>
            </a:extLst>
          </p:cNvPr>
          <p:cNvSpPr txBox="1">
            <a:spLocks/>
          </p:cNvSpPr>
          <p:nvPr/>
        </p:nvSpPr>
        <p:spPr>
          <a:xfrm>
            <a:off x="548640" y="304800"/>
            <a:ext cx="9875520" cy="74910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effectLst>
                  <a:glow rad="127000">
                    <a:schemeClr val="bg1"/>
                  </a:glow>
                </a:effectLst>
                <a:latin typeface="Bernard MT Condensed" panose="02050806060905020404" pitchFamily="18" charset="0"/>
              </a:rPr>
              <a:t>Jesus Wants Us To Be One</a:t>
            </a:r>
          </a:p>
        </p:txBody>
      </p:sp>
      <p:sp>
        <p:nvSpPr>
          <p:cNvPr id="5" name="TextBox 4">
            <a:extLst>
              <a:ext uri="{FF2B5EF4-FFF2-40B4-BE49-F238E27FC236}">
                <a16:creationId xmlns:a16="http://schemas.microsoft.com/office/drawing/2014/main" id="{AFA392B7-2FBE-5E32-68F8-012C5A035237}"/>
              </a:ext>
            </a:extLst>
          </p:cNvPr>
          <p:cNvSpPr txBox="1"/>
          <p:nvPr/>
        </p:nvSpPr>
        <p:spPr>
          <a:xfrm>
            <a:off x="548640" y="1675488"/>
            <a:ext cx="9875520" cy="2215991"/>
          </a:xfrm>
          <a:prstGeom prst="rect">
            <a:avLst/>
          </a:prstGeom>
          <a:noFill/>
        </p:spPr>
        <p:txBody>
          <a:bodyPr wrap="square" rtlCol="0">
            <a:spAutoFit/>
          </a:bodyPr>
          <a:lstStyle/>
          <a:p>
            <a:pPr algn="ctr"/>
            <a:r>
              <a:rPr lang="en-US" sz="3200" b="1" i="1" dirty="0">
                <a:solidFill>
                  <a:srgbClr val="000000"/>
                </a:solidFill>
                <a:effectLst/>
              </a:rPr>
              <a:t>“that they all may be one, as You, Father, are in Me, </a:t>
            </a:r>
          </a:p>
          <a:p>
            <a:pPr algn="ctr"/>
            <a:r>
              <a:rPr lang="en-US" sz="3200" b="1" i="1" dirty="0">
                <a:solidFill>
                  <a:srgbClr val="000000"/>
                </a:solidFill>
                <a:effectLst/>
              </a:rPr>
              <a:t>and I in You; that they also may be one in Us, </a:t>
            </a:r>
          </a:p>
          <a:p>
            <a:pPr algn="ctr"/>
            <a:r>
              <a:rPr lang="en-US" sz="3200" b="1" i="1" dirty="0">
                <a:solidFill>
                  <a:srgbClr val="000000"/>
                </a:solidFill>
                <a:effectLst/>
              </a:rPr>
              <a:t>that the world may believe that You sent Me.”</a:t>
            </a:r>
          </a:p>
          <a:p>
            <a:pPr algn="ctr"/>
            <a:endParaRPr lang="en-US" sz="1800" b="1" i="1" dirty="0">
              <a:solidFill>
                <a:srgbClr val="000000"/>
              </a:solidFill>
            </a:endParaRPr>
          </a:p>
          <a:p>
            <a:pPr algn="ctr"/>
            <a:r>
              <a:rPr lang="en-US" sz="2400" dirty="0">
                <a:solidFill>
                  <a:srgbClr val="000000"/>
                </a:solidFill>
              </a:rPr>
              <a:t>John 17:21</a:t>
            </a:r>
            <a:endParaRPr lang="en-US" sz="2400" dirty="0"/>
          </a:p>
        </p:txBody>
      </p:sp>
    </p:spTree>
    <p:extLst>
      <p:ext uri="{BB962C8B-B14F-4D97-AF65-F5344CB8AC3E}">
        <p14:creationId xmlns:p14="http://schemas.microsoft.com/office/powerpoint/2010/main" val="408505465"/>
      </p:ext>
    </p:extLst>
  </p:cSld>
  <p:clrMapOvr>
    <a:masterClrMapping/>
  </p:clrMapOvr>
  <p:transition spd="slow">
    <p:randomBar dir="ver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EF14058-7F83-4A53-692F-AA3ADA77FB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0972800" cy="6816828"/>
          </a:xfrm>
          <a:prstGeom prst="rect">
            <a:avLst/>
          </a:prstGeom>
        </p:spPr>
      </p:pic>
      <p:sp>
        <p:nvSpPr>
          <p:cNvPr id="4" name="Title 3">
            <a:extLst>
              <a:ext uri="{FF2B5EF4-FFF2-40B4-BE49-F238E27FC236}">
                <a16:creationId xmlns:a16="http://schemas.microsoft.com/office/drawing/2014/main" id="{6F31CDE4-22EB-3AD7-447E-DD698F86159C}"/>
              </a:ext>
            </a:extLst>
          </p:cNvPr>
          <p:cNvSpPr txBox="1">
            <a:spLocks/>
          </p:cNvSpPr>
          <p:nvPr/>
        </p:nvSpPr>
        <p:spPr>
          <a:xfrm>
            <a:off x="548640" y="304800"/>
            <a:ext cx="9875520" cy="74910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effectLst>
                  <a:glow rad="127000">
                    <a:schemeClr val="bg1"/>
                  </a:glow>
                </a:effectLst>
                <a:latin typeface="Bernard MT Condensed" panose="02050806060905020404" pitchFamily="18" charset="0"/>
              </a:rPr>
              <a:t>Jesus Wants Us To Be One</a:t>
            </a:r>
          </a:p>
        </p:txBody>
      </p:sp>
      <p:sp>
        <p:nvSpPr>
          <p:cNvPr id="5" name="TextBox 4">
            <a:extLst>
              <a:ext uri="{FF2B5EF4-FFF2-40B4-BE49-F238E27FC236}">
                <a16:creationId xmlns:a16="http://schemas.microsoft.com/office/drawing/2014/main" id="{AFA392B7-2FBE-5E32-68F8-012C5A035237}"/>
              </a:ext>
            </a:extLst>
          </p:cNvPr>
          <p:cNvSpPr txBox="1"/>
          <p:nvPr/>
        </p:nvSpPr>
        <p:spPr>
          <a:xfrm>
            <a:off x="548640" y="1675488"/>
            <a:ext cx="9875520" cy="2215991"/>
          </a:xfrm>
          <a:prstGeom prst="rect">
            <a:avLst/>
          </a:prstGeom>
          <a:noFill/>
        </p:spPr>
        <p:txBody>
          <a:bodyPr wrap="square" rtlCol="0">
            <a:spAutoFit/>
          </a:bodyPr>
          <a:lstStyle/>
          <a:p>
            <a:pPr algn="ctr"/>
            <a:r>
              <a:rPr lang="en-US" sz="3200" b="1" i="1" dirty="0">
                <a:solidFill>
                  <a:srgbClr val="000000"/>
                </a:solidFill>
                <a:effectLst/>
              </a:rPr>
              <a:t>“I in them, and You in Me; that they may be made perfect in one, and that the world may know that You have sent Me, and have loved them as You have loved Me.”</a:t>
            </a:r>
          </a:p>
          <a:p>
            <a:pPr algn="ctr"/>
            <a:endParaRPr lang="en-US" sz="1800" b="1" i="1" dirty="0">
              <a:solidFill>
                <a:srgbClr val="000000"/>
              </a:solidFill>
            </a:endParaRPr>
          </a:p>
          <a:p>
            <a:pPr algn="ctr"/>
            <a:r>
              <a:rPr lang="en-US" sz="2400" dirty="0">
                <a:solidFill>
                  <a:srgbClr val="000000"/>
                </a:solidFill>
              </a:rPr>
              <a:t>John 17:23</a:t>
            </a:r>
            <a:endParaRPr lang="en-US" sz="2400" dirty="0"/>
          </a:p>
        </p:txBody>
      </p:sp>
    </p:spTree>
    <p:extLst>
      <p:ext uri="{BB962C8B-B14F-4D97-AF65-F5344CB8AC3E}">
        <p14:creationId xmlns:p14="http://schemas.microsoft.com/office/powerpoint/2010/main" val="41307932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EF14058-7F83-4A53-692F-AA3ADA77FB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0972800" cy="6816828"/>
          </a:xfrm>
          <a:prstGeom prst="rect">
            <a:avLst/>
          </a:prstGeom>
        </p:spPr>
      </p:pic>
      <p:sp>
        <p:nvSpPr>
          <p:cNvPr id="4" name="Title 3">
            <a:extLst>
              <a:ext uri="{FF2B5EF4-FFF2-40B4-BE49-F238E27FC236}">
                <a16:creationId xmlns:a16="http://schemas.microsoft.com/office/drawing/2014/main" id="{6F31CDE4-22EB-3AD7-447E-DD698F86159C}"/>
              </a:ext>
            </a:extLst>
          </p:cNvPr>
          <p:cNvSpPr txBox="1">
            <a:spLocks/>
          </p:cNvSpPr>
          <p:nvPr/>
        </p:nvSpPr>
        <p:spPr>
          <a:xfrm>
            <a:off x="548640" y="304800"/>
            <a:ext cx="9875520" cy="74910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effectLst>
                  <a:glow rad="127000">
                    <a:schemeClr val="bg1"/>
                  </a:glow>
                </a:effectLst>
                <a:latin typeface="Bernard MT Condensed" panose="02050806060905020404" pitchFamily="18" charset="0"/>
              </a:rPr>
              <a:t>Jesus Wants Us To Be One</a:t>
            </a:r>
          </a:p>
        </p:txBody>
      </p:sp>
      <p:sp>
        <p:nvSpPr>
          <p:cNvPr id="5" name="TextBox 4">
            <a:extLst>
              <a:ext uri="{FF2B5EF4-FFF2-40B4-BE49-F238E27FC236}">
                <a16:creationId xmlns:a16="http://schemas.microsoft.com/office/drawing/2014/main" id="{AFA392B7-2FBE-5E32-68F8-012C5A035237}"/>
              </a:ext>
            </a:extLst>
          </p:cNvPr>
          <p:cNvSpPr txBox="1"/>
          <p:nvPr/>
        </p:nvSpPr>
        <p:spPr>
          <a:xfrm>
            <a:off x="548640" y="1675488"/>
            <a:ext cx="9875520" cy="2215991"/>
          </a:xfrm>
          <a:prstGeom prst="rect">
            <a:avLst/>
          </a:prstGeom>
          <a:noFill/>
        </p:spPr>
        <p:txBody>
          <a:bodyPr wrap="square" rtlCol="0">
            <a:spAutoFit/>
          </a:bodyPr>
          <a:lstStyle/>
          <a:p>
            <a:pPr algn="ctr"/>
            <a:r>
              <a:rPr lang="en-US" sz="3200" b="1" i="1" dirty="0">
                <a:solidFill>
                  <a:srgbClr val="000000"/>
                </a:solidFill>
                <a:effectLst/>
              </a:rPr>
              <a:t>“So continuing daily with one accord in the temple, and breaking bread from house to house, they ate their food with gladness and simplicity of heart,”</a:t>
            </a:r>
          </a:p>
          <a:p>
            <a:pPr algn="ctr"/>
            <a:endParaRPr lang="en-US" sz="1800" b="1" i="1" dirty="0">
              <a:solidFill>
                <a:srgbClr val="000000"/>
              </a:solidFill>
            </a:endParaRPr>
          </a:p>
          <a:p>
            <a:pPr algn="ctr"/>
            <a:r>
              <a:rPr lang="en-US" sz="2400" dirty="0">
                <a:solidFill>
                  <a:srgbClr val="000000"/>
                </a:solidFill>
              </a:rPr>
              <a:t>Acts 2:46</a:t>
            </a:r>
            <a:endParaRPr lang="en-US" sz="2400" dirty="0"/>
          </a:p>
        </p:txBody>
      </p:sp>
    </p:spTree>
    <p:extLst>
      <p:ext uri="{BB962C8B-B14F-4D97-AF65-F5344CB8AC3E}">
        <p14:creationId xmlns:p14="http://schemas.microsoft.com/office/powerpoint/2010/main" val="36598618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EF14058-7F83-4A53-692F-AA3ADA77FB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0972800" cy="6816828"/>
          </a:xfrm>
          <a:prstGeom prst="rect">
            <a:avLst/>
          </a:prstGeom>
        </p:spPr>
      </p:pic>
      <p:sp>
        <p:nvSpPr>
          <p:cNvPr id="4" name="Title 3">
            <a:extLst>
              <a:ext uri="{FF2B5EF4-FFF2-40B4-BE49-F238E27FC236}">
                <a16:creationId xmlns:a16="http://schemas.microsoft.com/office/drawing/2014/main" id="{6F31CDE4-22EB-3AD7-447E-DD698F86159C}"/>
              </a:ext>
            </a:extLst>
          </p:cNvPr>
          <p:cNvSpPr txBox="1">
            <a:spLocks/>
          </p:cNvSpPr>
          <p:nvPr/>
        </p:nvSpPr>
        <p:spPr>
          <a:xfrm>
            <a:off x="548640" y="304800"/>
            <a:ext cx="9875520" cy="74910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effectLst>
                  <a:glow rad="127000">
                    <a:schemeClr val="bg1"/>
                  </a:glow>
                </a:effectLst>
                <a:latin typeface="Bernard MT Condensed" panose="02050806060905020404" pitchFamily="18" charset="0"/>
              </a:rPr>
              <a:t>Jesus Wants Us To Be One</a:t>
            </a:r>
          </a:p>
        </p:txBody>
      </p:sp>
      <p:sp>
        <p:nvSpPr>
          <p:cNvPr id="5" name="TextBox 4">
            <a:extLst>
              <a:ext uri="{FF2B5EF4-FFF2-40B4-BE49-F238E27FC236}">
                <a16:creationId xmlns:a16="http://schemas.microsoft.com/office/drawing/2014/main" id="{AFA392B7-2FBE-5E32-68F8-012C5A035237}"/>
              </a:ext>
            </a:extLst>
          </p:cNvPr>
          <p:cNvSpPr txBox="1"/>
          <p:nvPr/>
        </p:nvSpPr>
        <p:spPr>
          <a:xfrm>
            <a:off x="1143000" y="1675488"/>
            <a:ext cx="8610600" cy="1723549"/>
          </a:xfrm>
          <a:prstGeom prst="rect">
            <a:avLst/>
          </a:prstGeom>
          <a:noFill/>
        </p:spPr>
        <p:txBody>
          <a:bodyPr wrap="square" rtlCol="0">
            <a:spAutoFit/>
          </a:bodyPr>
          <a:lstStyle/>
          <a:p>
            <a:pPr algn="ctr"/>
            <a:r>
              <a:rPr lang="en-US" sz="3200" b="1" i="1" dirty="0">
                <a:solidFill>
                  <a:srgbClr val="000000"/>
                </a:solidFill>
                <a:effectLst/>
              </a:rPr>
              <a:t>“endeavoring to keep the unity of the Spirit </a:t>
            </a:r>
          </a:p>
          <a:p>
            <a:pPr algn="ctr"/>
            <a:r>
              <a:rPr lang="en-US" sz="3200" b="1" i="1" dirty="0">
                <a:solidFill>
                  <a:srgbClr val="000000"/>
                </a:solidFill>
                <a:effectLst/>
              </a:rPr>
              <a:t>in the bond of peace.”</a:t>
            </a:r>
          </a:p>
          <a:p>
            <a:pPr algn="ctr"/>
            <a:endParaRPr lang="en-US" sz="1800" b="1" i="1" dirty="0">
              <a:solidFill>
                <a:srgbClr val="000000"/>
              </a:solidFill>
            </a:endParaRPr>
          </a:p>
          <a:p>
            <a:pPr algn="ctr"/>
            <a:r>
              <a:rPr lang="en-US" sz="2400" dirty="0">
                <a:solidFill>
                  <a:srgbClr val="000000"/>
                </a:solidFill>
              </a:rPr>
              <a:t>Ephesians 4:3</a:t>
            </a:r>
            <a:endParaRPr lang="en-US" sz="2400" dirty="0"/>
          </a:p>
        </p:txBody>
      </p:sp>
    </p:spTree>
    <p:extLst>
      <p:ext uri="{BB962C8B-B14F-4D97-AF65-F5344CB8AC3E}">
        <p14:creationId xmlns:p14="http://schemas.microsoft.com/office/powerpoint/2010/main" val="20964743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10BC832-6E59-B623-C1EA-DB0C417728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0972800" cy="6816828"/>
          </a:xfrm>
          <a:prstGeom prst="rect">
            <a:avLst/>
          </a:prstGeom>
        </p:spPr>
      </p:pic>
      <p:sp>
        <p:nvSpPr>
          <p:cNvPr id="5" name="TextBox 4">
            <a:extLst>
              <a:ext uri="{FF2B5EF4-FFF2-40B4-BE49-F238E27FC236}">
                <a16:creationId xmlns:a16="http://schemas.microsoft.com/office/drawing/2014/main" id="{54AE62FA-F0BF-0B2F-D963-3DD55E8C32F1}"/>
              </a:ext>
            </a:extLst>
          </p:cNvPr>
          <p:cNvSpPr txBox="1"/>
          <p:nvPr/>
        </p:nvSpPr>
        <p:spPr>
          <a:xfrm>
            <a:off x="655320" y="1905000"/>
            <a:ext cx="9662160" cy="1107996"/>
          </a:xfrm>
          <a:prstGeom prst="rect">
            <a:avLst/>
          </a:prstGeom>
          <a:noFill/>
        </p:spPr>
        <p:txBody>
          <a:bodyPr wrap="square" rtlCol="0">
            <a:spAutoFit/>
          </a:bodyPr>
          <a:lstStyle/>
          <a:p>
            <a:pPr algn="ctr"/>
            <a:r>
              <a:rPr lang="en-US" sz="6600" dirty="0">
                <a:latin typeface="Bernard MT Condensed" panose="02050806060905020404" pitchFamily="18" charset="0"/>
              </a:rPr>
              <a:t>He Wants Us To Be With Him</a:t>
            </a:r>
          </a:p>
        </p:txBody>
      </p:sp>
      <p:sp>
        <p:nvSpPr>
          <p:cNvPr id="2" name="Title 3">
            <a:extLst>
              <a:ext uri="{FF2B5EF4-FFF2-40B4-BE49-F238E27FC236}">
                <a16:creationId xmlns:a16="http://schemas.microsoft.com/office/drawing/2014/main" id="{0DEC177F-65EA-4066-E0EC-2A32191AD0FD}"/>
              </a:ext>
            </a:extLst>
          </p:cNvPr>
          <p:cNvSpPr txBox="1">
            <a:spLocks/>
          </p:cNvSpPr>
          <p:nvPr/>
        </p:nvSpPr>
        <p:spPr>
          <a:xfrm>
            <a:off x="548640" y="304800"/>
            <a:ext cx="9875520" cy="74910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effectLst>
                  <a:glow rad="127000">
                    <a:schemeClr val="bg1"/>
                  </a:glow>
                </a:effectLst>
                <a:latin typeface="Bernard MT Condensed" panose="02050806060905020404" pitchFamily="18" charset="0"/>
              </a:rPr>
              <a:t>What Jesus Wants For Us</a:t>
            </a:r>
          </a:p>
        </p:txBody>
      </p:sp>
    </p:spTree>
    <p:extLst>
      <p:ext uri="{BB962C8B-B14F-4D97-AF65-F5344CB8AC3E}">
        <p14:creationId xmlns:p14="http://schemas.microsoft.com/office/powerpoint/2010/main" val="3910333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EF14058-7F83-4A53-692F-AA3ADA77FB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0972800" cy="6816828"/>
          </a:xfrm>
          <a:prstGeom prst="rect">
            <a:avLst/>
          </a:prstGeom>
        </p:spPr>
      </p:pic>
      <p:sp>
        <p:nvSpPr>
          <p:cNvPr id="4" name="Title 3">
            <a:extLst>
              <a:ext uri="{FF2B5EF4-FFF2-40B4-BE49-F238E27FC236}">
                <a16:creationId xmlns:a16="http://schemas.microsoft.com/office/drawing/2014/main" id="{6F31CDE4-22EB-3AD7-447E-DD698F86159C}"/>
              </a:ext>
            </a:extLst>
          </p:cNvPr>
          <p:cNvSpPr txBox="1">
            <a:spLocks/>
          </p:cNvSpPr>
          <p:nvPr/>
        </p:nvSpPr>
        <p:spPr>
          <a:xfrm>
            <a:off x="548640" y="304800"/>
            <a:ext cx="9875520" cy="74910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effectLst>
                  <a:glow rad="127000">
                    <a:schemeClr val="bg1"/>
                  </a:glow>
                </a:effectLst>
                <a:latin typeface="Bernard MT Condensed" panose="02050806060905020404" pitchFamily="18" charset="0"/>
              </a:rPr>
              <a:t>Jesus Wants Us To Be With Him</a:t>
            </a:r>
          </a:p>
        </p:txBody>
      </p:sp>
      <p:sp>
        <p:nvSpPr>
          <p:cNvPr id="5" name="TextBox 4">
            <a:extLst>
              <a:ext uri="{FF2B5EF4-FFF2-40B4-BE49-F238E27FC236}">
                <a16:creationId xmlns:a16="http://schemas.microsoft.com/office/drawing/2014/main" id="{AFA392B7-2FBE-5E32-68F8-012C5A035237}"/>
              </a:ext>
            </a:extLst>
          </p:cNvPr>
          <p:cNvSpPr txBox="1"/>
          <p:nvPr/>
        </p:nvSpPr>
        <p:spPr>
          <a:xfrm>
            <a:off x="1143000" y="1675488"/>
            <a:ext cx="8610600" cy="1723549"/>
          </a:xfrm>
          <a:prstGeom prst="rect">
            <a:avLst/>
          </a:prstGeom>
          <a:noFill/>
        </p:spPr>
        <p:txBody>
          <a:bodyPr wrap="square" rtlCol="0">
            <a:spAutoFit/>
          </a:bodyPr>
          <a:lstStyle/>
          <a:p>
            <a:pPr algn="ctr"/>
            <a:r>
              <a:rPr lang="en-US" sz="3200" b="1" i="1" dirty="0">
                <a:solidFill>
                  <a:srgbClr val="000000"/>
                </a:solidFill>
                <a:effectLst/>
              </a:rPr>
              <a:t>“and raised us up together, and made us sit together in the heavenly places in Christ Jesus,”</a:t>
            </a:r>
          </a:p>
          <a:p>
            <a:pPr algn="ctr"/>
            <a:endParaRPr lang="en-US" sz="1800" b="1" i="1" dirty="0">
              <a:solidFill>
                <a:srgbClr val="000000"/>
              </a:solidFill>
            </a:endParaRPr>
          </a:p>
          <a:p>
            <a:pPr algn="ctr"/>
            <a:r>
              <a:rPr lang="en-US" sz="2400" dirty="0">
                <a:solidFill>
                  <a:srgbClr val="000000"/>
                </a:solidFill>
              </a:rPr>
              <a:t>Ephesians 2:6</a:t>
            </a:r>
            <a:endParaRPr lang="en-US" sz="2400" dirty="0"/>
          </a:p>
        </p:txBody>
      </p:sp>
    </p:spTree>
    <p:extLst>
      <p:ext uri="{BB962C8B-B14F-4D97-AF65-F5344CB8AC3E}">
        <p14:creationId xmlns:p14="http://schemas.microsoft.com/office/powerpoint/2010/main" val="217966586"/>
      </p:ext>
    </p:extLst>
  </p:cSld>
  <p:clrMapOvr>
    <a:masterClrMapping/>
  </p:clrMapOvr>
  <p:transition spd="slow">
    <p:randomBar dir="ver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EF14058-7F83-4A53-692F-AA3ADA77FB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0972800" cy="6816828"/>
          </a:xfrm>
          <a:prstGeom prst="rect">
            <a:avLst/>
          </a:prstGeom>
        </p:spPr>
      </p:pic>
      <p:sp>
        <p:nvSpPr>
          <p:cNvPr id="4" name="Title 3">
            <a:extLst>
              <a:ext uri="{FF2B5EF4-FFF2-40B4-BE49-F238E27FC236}">
                <a16:creationId xmlns:a16="http://schemas.microsoft.com/office/drawing/2014/main" id="{6F31CDE4-22EB-3AD7-447E-DD698F86159C}"/>
              </a:ext>
            </a:extLst>
          </p:cNvPr>
          <p:cNvSpPr txBox="1">
            <a:spLocks/>
          </p:cNvSpPr>
          <p:nvPr/>
        </p:nvSpPr>
        <p:spPr>
          <a:xfrm>
            <a:off x="548640" y="304800"/>
            <a:ext cx="9875520" cy="74910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effectLst>
                  <a:glow rad="127000">
                    <a:schemeClr val="bg1"/>
                  </a:glow>
                </a:effectLst>
                <a:latin typeface="Bernard MT Condensed" panose="02050806060905020404" pitchFamily="18" charset="0"/>
              </a:rPr>
              <a:t>Jesus Wants Us To Be With Him</a:t>
            </a:r>
          </a:p>
        </p:txBody>
      </p:sp>
      <p:sp>
        <p:nvSpPr>
          <p:cNvPr id="5" name="TextBox 4">
            <a:extLst>
              <a:ext uri="{FF2B5EF4-FFF2-40B4-BE49-F238E27FC236}">
                <a16:creationId xmlns:a16="http://schemas.microsoft.com/office/drawing/2014/main" id="{AFA392B7-2FBE-5E32-68F8-012C5A035237}"/>
              </a:ext>
            </a:extLst>
          </p:cNvPr>
          <p:cNvSpPr txBox="1"/>
          <p:nvPr/>
        </p:nvSpPr>
        <p:spPr>
          <a:xfrm>
            <a:off x="1143000" y="1675488"/>
            <a:ext cx="8610600" cy="2215991"/>
          </a:xfrm>
          <a:prstGeom prst="rect">
            <a:avLst/>
          </a:prstGeom>
          <a:noFill/>
        </p:spPr>
        <p:txBody>
          <a:bodyPr wrap="square" rtlCol="0">
            <a:spAutoFit/>
          </a:bodyPr>
          <a:lstStyle/>
          <a:p>
            <a:pPr algn="ctr"/>
            <a:r>
              <a:rPr lang="en-US" sz="3200" b="1" i="1" dirty="0">
                <a:solidFill>
                  <a:srgbClr val="000000"/>
                </a:solidFill>
                <a:effectLst/>
              </a:rPr>
              <a:t>“If then you were raised with Christ, seek those things which are above, where Christ is,</a:t>
            </a:r>
          </a:p>
          <a:p>
            <a:pPr algn="ctr"/>
            <a:r>
              <a:rPr lang="en-US" sz="3200" b="1" i="1" dirty="0">
                <a:solidFill>
                  <a:srgbClr val="000000"/>
                </a:solidFill>
                <a:effectLst/>
              </a:rPr>
              <a:t> sitting at the right hand of God.”</a:t>
            </a:r>
          </a:p>
          <a:p>
            <a:pPr algn="ctr"/>
            <a:endParaRPr lang="en-US" sz="1800" b="1" i="1" dirty="0">
              <a:solidFill>
                <a:srgbClr val="000000"/>
              </a:solidFill>
            </a:endParaRPr>
          </a:p>
          <a:p>
            <a:pPr algn="ctr"/>
            <a:r>
              <a:rPr lang="en-US" sz="2400" dirty="0">
                <a:solidFill>
                  <a:srgbClr val="000000"/>
                </a:solidFill>
              </a:rPr>
              <a:t>Colossians 3:1</a:t>
            </a:r>
            <a:endParaRPr lang="en-US" sz="2400" dirty="0"/>
          </a:p>
        </p:txBody>
      </p:sp>
    </p:spTree>
    <p:extLst>
      <p:ext uri="{BB962C8B-B14F-4D97-AF65-F5344CB8AC3E}">
        <p14:creationId xmlns:p14="http://schemas.microsoft.com/office/powerpoint/2010/main" val="1507823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EF14058-7F83-4A53-692F-AA3ADA77FB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0972800" cy="6816828"/>
          </a:xfrm>
          <a:prstGeom prst="rect">
            <a:avLst/>
          </a:prstGeom>
        </p:spPr>
      </p:pic>
      <p:sp>
        <p:nvSpPr>
          <p:cNvPr id="4" name="Title 3">
            <a:extLst>
              <a:ext uri="{FF2B5EF4-FFF2-40B4-BE49-F238E27FC236}">
                <a16:creationId xmlns:a16="http://schemas.microsoft.com/office/drawing/2014/main" id="{6F31CDE4-22EB-3AD7-447E-DD698F86159C}"/>
              </a:ext>
            </a:extLst>
          </p:cNvPr>
          <p:cNvSpPr txBox="1">
            <a:spLocks/>
          </p:cNvSpPr>
          <p:nvPr/>
        </p:nvSpPr>
        <p:spPr>
          <a:xfrm>
            <a:off x="548640" y="304800"/>
            <a:ext cx="9875520" cy="74910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effectLst>
                  <a:glow rad="127000">
                    <a:schemeClr val="bg1"/>
                  </a:glow>
                </a:effectLst>
                <a:latin typeface="Bernard MT Condensed" panose="02050806060905020404" pitchFamily="18" charset="0"/>
              </a:rPr>
              <a:t>What Jesus Wants For Us</a:t>
            </a:r>
          </a:p>
        </p:txBody>
      </p:sp>
      <p:sp>
        <p:nvSpPr>
          <p:cNvPr id="5" name="TextBox 4">
            <a:extLst>
              <a:ext uri="{FF2B5EF4-FFF2-40B4-BE49-F238E27FC236}">
                <a16:creationId xmlns:a16="http://schemas.microsoft.com/office/drawing/2014/main" id="{AFA392B7-2FBE-5E32-68F8-012C5A035237}"/>
              </a:ext>
            </a:extLst>
          </p:cNvPr>
          <p:cNvSpPr txBox="1"/>
          <p:nvPr/>
        </p:nvSpPr>
        <p:spPr>
          <a:xfrm>
            <a:off x="1028700" y="1719375"/>
            <a:ext cx="8915400" cy="2215991"/>
          </a:xfrm>
          <a:prstGeom prst="rect">
            <a:avLst/>
          </a:prstGeom>
          <a:noFill/>
        </p:spPr>
        <p:txBody>
          <a:bodyPr wrap="square" rtlCol="0">
            <a:spAutoFit/>
          </a:bodyPr>
          <a:lstStyle/>
          <a:p>
            <a:pPr algn="ctr"/>
            <a:r>
              <a:rPr lang="en-US" sz="3200" b="1" i="1" dirty="0">
                <a:solidFill>
                  <a:srgbClr val="000000"/>
                </a:solidFill>
                <a:effectLst/>
              </a:rPr>
              <a:t>“I pray for them. I do not pray for the world </a:t>
            </a:r>
          </a:p>
          <a:p>
            <a:pPr algn="ctr"/>
            <a:r>
              <a:rPr lang="en-US" sz="3200" b="1" i="1" dirty="0">
                <a:solidFill>
                  <a:srgbClr val="000000"/>
                </a:solidFill>
                <a:effectLst/>
              </a:rPr>
              <a:t>but for those whom You have given Me, </a:t>
            </a:r>
          </a:p>
          <a:p>
            <a:pPr algn="ctr"/>
            <a:r>
              <a:rPr lang="en-US" sz="3200" b="1" i="1" dirty="0">
                <a:solidFill>
                  <a:srgbClr val="000000"/>
                </a:solidFill>
                <a:effectLst/>
              </a:rPr>
              <a:t>for they are Yours.”</a:t>
            </a:r>
          </a:p>
          <a:p>
            <a:pPr algn="ctr"/>
            <a:endParaRPr lang="en-US" sz="1800" b="1" i="1" dirty="0">
              <a:solidFill>
                <a:srgbClr val="000000"/>
              </a:solidFill>
            </a:endParaRPr>
          </a:p>
          <a:p>
            <a:pPr algn="ctr"/>
            <a:r>
              <a:rPr lang="en-US" sz="2400" dirty="0">
                <a:solidFill>
                  <a:srgbClr val="000000"/>
                </a:solidFill>
              </a:rPr>
              <a:t>John 17:9</a:t>
            </a:r>
            <a:endParaRPr lang="en-US" sz="2400" dirty="0"/>
          </a:p>
        </p:txBody>
      </p:sp>
    </p:spTree>
    <p:extLst>
      <p:ext uri="{BB962C8B-B14F-4D97-AF65-F5344CB8AC3E}">
        <p14:creationId xmlns:p14="http://schemas.microsoft.com/office/powerpoint/2010/main" val="35464409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EF14058-7F83-4A53-692F-AA3ADA77FB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0972800" cy="6816828"/>
          </a:xfrm>
          <a:prstGeom prst="rect">
            <a:avLst/>
          </a:prstGeom>
        </p:spPr>
      </p:pic>
      <p:sp>
        <p:nvSpPr>
          <p:cNvPr id="4" name="Title 3">
            <a:extLst>
              <a:ext uri="{FF2B5EF4-FFF2-40B4-BE49-F238E27FC236}">
                <a16:creationId xmlns:a16="http://schemas.microsoft.com/office/drawing/2014/main" id="{6F31CDE4-22EB-3AD7-447E-DD698F86159C}"/>
              </a:ext>
            </a:extLst>
          </p:cNvPr>
          <p:cNvSpPr txBox="1">
            <a:spLocks/>
          </p:cNvSpPr>
          <p:nvPr/>
        </p:nvSpPr>
        <p:spPr>
          <a:xfrm>
            <a:off x="548640" y="304800"/>
            <a:ext cx="9875520" cy="74910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effectLst>
                  <a:glow rad="127000">
                    <a:schemeClr val="bg1"/>
                  </a:glow>
                </a:effectLst>
                <a:latin typeface="Bernard MT Condensed" panose="02050806060905020404" pitchFamily="18" charset="0"/>
              </a:rPr>
              <a:t>Jesus Wants Us To Be With Him</a:t>
            </a:r>
          </a:p>
        </p:txBody>
      </p:sp>
      <p:sp>
        <p:nvSpPr>
          <p:cNvPr id="5" name="TextBox 4">
            <a:extLst>
              <a:ext uri="{FF2B5EF4-FFF2-40B4-BE49-F238E27FC236}">
                <a16:creationId xmlns:a16="http://schemas.microsoft.com/office/drawing/2014/main" id="{AFA392B7-2FBE-5E32-68F8-012C5A035237}"/>
              </a:ext>
            </a:extLst>
          </p:cNvPr>
          <p:cNvSpPr txBox="1"/>
          <p:nvPr/>
        </p:nvSpPr>
        <p:spPr>
          <a:xfrm>
            <a:off x="1143000" y="1675488"/>
            <a:ext cx="8610600" cy="2708434"/>
          </a:xfrm>
          <a:prstGeom prst="rect">
            <a:avLst/>
          </a:prstGeom>
          <a:noFill/>
        </p:spPr>
        <p:txBody>
          <a:bodyPr wrap="square" rtlCol="0">
            <a:spAutoFit/>
          </a:bodyPr>
          <a:lstStyle/>
          <a:p>
            <a:pPr algn="ctr"/>
            <a:r>
              <a:rPr lang="en-US" sz="3200" b="1" i="1" dirty="0">
                <a:solidFill>
                  <a:srgbClr val="000000"/>
                </a:solidFill>
                <a:effectLst/>
              </a:rPr>
              <a:t>“Let not your heart be troubled; you believe in God, believe also in Me. In My Father’s house are many mansions; if it were not so, I would have told you. I go to prepare a place for you…</a:t>
            </a:r>
          </a:p>
          <a:p>
            <a:pPr algn="ctr"/>
            <a:endParaRPr lang="en-US" sz="1800" b="1" i="1" dirty="0">
              <a:solidFill>
                <a:srgbClr val="000000"/>
              </a:solidFill>
            </a:endParaRPr>
          </a:p>
          <a:p>
            <a:pPr algn="ctr"/>
            <a:r>
              <a:rPr lang="en-US" sz="2400" dirty="0">
                <a:solidFill>
                  <a:srgbClr val="000000"/>
                </a:solidFill>
              </a:rPr>
              <a:t>John 14:1-3</a:t>
            </a:r>
            <a:endParaRPr lang="en-US" sz="2400" dirty="0"/>
          </a:p>
        </p:txBody>
      </p:sp>
    </p:spTree>
    <p:extLst>
      <p:ext uri="{BB962C8B-B14F-4D97-AF65-F5344CB8AC3E}">
        <p14:creationId xmlns:p14="http://schemas.microsoft.com/office/powerpoint/2010/main" val="7590700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EF14058-7F83-4A53-692F-AA3ADA77FB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0972800" cy="6816828"/>
          </a:xfrm>
          <a:prstGeom prst="rect">
            <a:avLst/>
          </a:prstGeom>
        </p:spPr>
      </p:pic>
      <p:sp>
        <p:nvSpPr>
          <p:cNvPr id="4" name="Title 3">
            <a:extLst>
              <a:ext uri="{FF2B5EF4-FFF2-40B4-BE49-F238E27FC236}">
                <a16:creationId xmlns:a16="http://schemas.microsoft.com/office/drawing/2014/main" id="{6F31CDE4-22EB-3AD7-447E-DD698F86159C}"/>
              </a:ext>
            </a:extLst>
          </p:cNvPr>
          <p:cNvSpPr txBox="1">
            <a:spLocks/>
          </p:cNvSpPr>
          <p:nvPr/>
        </p:nvSpPr>
        <p:spPr>
          <a:xfrm>
            <a:off x="548640" y="304800"/>
            <a:ext cx="9875520" cy="74910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effectLst>
                  <a:glow rad="127000">
                    <a:schemeClr val="bg1"/>
                  </a:glow>
                </a:effectLst>
                <a:latin typeface="Bernard MT Condensed" panose="02050806060905020404" pitchFamily="18" charset="0"/>
              </a:rPr>
              <a:t>Jesus Wants Us To Be With Him</a:t>
            </a:r>
          </a:p>
        </p:txBody>
      </p:sp>
      <p:sp>
        <p:nvSpPr>
          <p:cNvPr id="5" name="TextBox 4">
            <a:extLst>
              <a:ext uri="{FF2B5EF4-FFF2-40B4-BE49-F238E27FC236}">
                <a16:creationId xmlns:a16="http://schemas.microsoft.com/office/drawing/2014/main" id="{AFA392B7-2FBE-5E32-68F8-012C5A035237}"/>
              </a:ext>
            </a:extLst>
          </p:cNvPr>
          <p:cNvSpPr txBox="1"/>
          <p:nvPr/>
        </p:nvSpPr>
        <p:spPr>
          <a:xfrm>
            <a:off x="1143000" y="1675488"/>
            <a:ext cx="8610600" cy="2215991"/>
          </a:xfrm>
          <a:prstGeom prst="rect">
            <a:avLst/>
          </a:prstGeom>
          <a:noFill/>
        </p:spPr>
        <p:txBody>
          <a:bodyPr wrap="square" rtlCol="0">
            <a:spAutoFit/>
          </a:bodyPr>
          <a:lstStyle/>
          <a:p>
            <a:pPr algn="ctr"/>
            <a:r>
              <a:rPr lang="en-US" sz="3200" b="1" i="1" dirty="0">
                <a:solidFill>
                  <a:srgbClr val="000000"/>
                </a:solidFill>
              </a:rPr>
              <a:t>…</a:t>
            </a:r>
            <a:r>
              <a:rPr lang="en-US" sz="3200" b="1" i="1" dirty="0">
                <a:solidFill>
                  <a:srgbClr val="000000"/>
                </a:solidFill>
                <a:effectLst/>
              </a:rPr>
              <a:t>And if I go and prepare a place for you, I will come again and receive you to Myself; </a:t>
            </a:r>
          </a:p>
          <a:p>
            <a:pPr algn="ctr"/>
            <a:r>
              <a:rPr lang="en-US" sz="3200" b="1" i="1" dirty="0">
                <a:solidFill>
                  <a:srgbClr val="000000"/>
                </a:solidFill>
                <a:effectLst/>
              </a:rPr>
              <a:t>that where I am, there you may be also.</a:t>
            </a:r>
            <a:r>
              <a:rPr lang="en-US" sz="3200" b="1" i="1" dirty="0">
                <a:solidFill>
                  <a:srgbClr val="000000"/>
                </a:solidFill>
              </a:rPr>
              <a:t>”</a:t>
            </a:r>
            <a:endParaRPr lang="en-US" sz="3200" b="1" i="1" dirty="0">
              <a:solidFill>
                <a:srgbClr val="000000"/>
              </a:solidFill>
              <a:effectLst/>
            </a:endParaRPr>
          </a:p>
          <a:p>
            <a:pPr algn="ctr"/>
            <a:endParaRPr lang="en-US" sz="1800" b="1" i="1" dirty="0">
              <a:solidFill>
                <a:srgbClr val="000000"/>
              </a:solidFill>
            </a:endParaRPr>
          </a:p>
          <a:p>
            <a:pPr algn="ctr"/>
            <a:r>
              <a:rPr lang="en-US" sz="2400" dirty="0">
                <a:solidFill>
                  <a:srgbClr val="000000"/>
                </a:solidFill>
              </a:rPr>
              <a:t>John 14:1-3</a:t>
            </a:r>
            <a:endParaRPr lang="en-US" sz="2400" dirty="0"/>
          </a:p>
        </p:txBody>
      </p:sp>
    </p:spTree>
    <p:extLst>
      <p:ext uri="{BB962C8B-B14F-4D97-AF65-F5344CB8AC3E}">
        <p14:creationId xmlns:p14="http://schemas.microsoft.com/office/powerpoint/2010/main" val="10898405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EF14058-7F83-4A53-692F-AA3ADA77FB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0972800" cy="6816828"/>
          </a:xfrm>
          <a:prstGeom prst="rect">
            <a:avLst/>
          </a:prstGeom>
        </p:spPr>
      </p:pic>
      <p:sp>
        <p:nvSpPr>
          <p:cNvPr id="4" name="Title 3">
            <a:extLst>
              <a:ext uri="{FF2B5EF4-FFF2-40B4-BE49-F238E27FC236}">
                <a16:creationId xmlns:a16="http://schemas.microsoft.com/office/drawing/2014/main" id="{6F31CDE4-22EB-3AD7-447E-DD698F86159C}"/>
              </a:ext>
            </a:extLst>
          </p:cNvPr>
          <p:cNvSpPr txBox="1">
            <a:spLocks/>
          </p:cNvSpPr>
          <p:nvPr/>
        </p:nvSpPr>
        <p:spPr>
          <a:xfrm>
            <a:off x="548640" y="304800"/>
            <a:ext cx="9875520" cy="74910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effectLst>
                  <a:glow rad="127000">
                    <a:schemeClr val="bg1"/>
                  </a:glow>
                </a:effectLst>
                <a:latin typeface="Bernard MT Condensed" panose="02050806060905020404" pitchFamily="18" charset="0"/>
              </a:rPr>
              <a:t>Jesus Wants Us To Be With Him</a:t>
            </a:r>
          </a:p>
        </p:txBody>
      </p:sp>
      <p:sp>
        <p:nvSpPr>
          <p:cNvPr id="5" name="TextBox 4">
            <a:extLst>
              <a:ext uri="{FF2B5EF4-FFF2-40B4-BE49-F238E27FC236}">
                <a16:creationId xmlns:a16="http://schemas.microsoft.com/office/drawing/2014/main" id="{AFA392B7-2FBE-5E32-68F8-012C5A035237}"/>
              </a:ext>
            </a:extLst>
          </p:cNvPr>
          <p:cNvSpPr txBox="1"/>
          <p:nvPr/>
        </p:nvSpPr>
        <p:spPr>
          <a:xfrm>
            <a:off x="762000" y="1675488"/>
            <a:ext cx="9525000" cy="1723549"/>
          </a:xfrm>
          <a:prstGeom prst="rect">
            <a:avLst/>
          </a:prstGeom>
          <a:noFill/>
        </p:spPr>
        <p:txBody>
          <a:bodyPr wrap="square" rtlCol="0">
            <a:spAutoFit/>
          </a:bodyPr>
          <a:lstStyle/>
          <a:p>
            <a:pPr algn="ctr"/>
            <a:r>
              <a:rPr lang="en-US" sz="3200" b="1" i="1" dirty="0">
                <a:solidFill>
                  <a:srgbClr val="000000"/>
                </a:solidFill>
                <a:effectLst/>
              </a:rPr>
              <a:t>“to an inheritance incorruptible and undefiled and that does not fade away, reserved in heaven for you,</a:t>
            </a:r>
            <a:r>
              <a:rPr lang="en-US" sz="3200" b="1" i="1" dirty="0">
                <a:solidFill>
                  <a:srgbClr val="000000"/>
                </a:solidFill>
              </a:rPr>
              <a:t>”</a:t>
            </a:r>
            <a:endParaRPr lang="en-US" sz="3200" b="1" i="1" dirty="0">
              <a:solidFill>
                <a:srgbClr val="000000"/>
              </a:solidFill>
              <a:effectLst/>
            </a:endParaRPr>
          </a:p>
          <a:p>
            <a:pPr algn="ctr"/>
            <a:endParaRPr lang="en-US" sz="1800" b="1" i="1" dirty="0">
              <a:solidFill>
                <a:srgbClr val="000000"/>
              </a:solidFill>
            </a:endParaRPr>
          </a:p>
          <a:p>
            <a:pPr algn="ctr"/>
            <a:r>
              <a:rPr lang="en-US" sz="2400" dirty="0">
                <a:solidFill>
                  <a:srgbClr val="000000"/>
                </a:solidFill>
              </a:rPr>
              <a:t>1 Peter 1:4</a:t>
            </a:r>
            <a:endParaRPr lang="en-US" sz="2400" dirty="0"/>
          </a:p>
        </p:txBody>
      </p:sp>
    </p:spTree>
    <p:extLst>
      <p:ext uri="{BB962C8B-B14F-4D97-AF65-F5344CB8AC3E}">
        <p14:creationId xmlns:p14="http://schemas.microsoft.com/office/powerpoint/2010/main" val="12462397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EF14058-7F83-4A53-692F-AA3ADA77FB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0972800" cy="6816828"/>
          </a:xfrm>
          <a:prstGeom prst="rect">
            <a:avLst/>
          </a:prstGeom>
        </p:spPr>
      </p:pic>
      <p:sp>
        <p:nvSpPr>
          <p:cNvPr id="4" name="Title 3">
            <a:extLst>
              <a:ext uri="{FF2B5EF4-FFF2-40B4-BE49-F238E27FC236}">
                <a16:creationId xmlns:a16="http://schemas.microsoft.com/office/drawing/2014/main" id="{6F31CDE4-22EB-3AD7-447E-DD698F86159C}"/>
              </a:ext>
            </a:extLst>
          </p:cNvPr>
          <p:cNvSpPr txBox="1">
            <a:spLocks/>
          </p:cNvSpPr>
          <p:nvPr/>
        </p:nvSpPr>
        <p:spPr>
          <a:xfrm>
            <a:off x="548640" y="304800"/>
            <a:ext cx="9875520" cy="74910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a:effectLst>
                  <a:glow rad="127000">
                    <a:schemeClr val="bg1"/>
                  </a:glow>
                </a:effectLst>
                <a:latin typeface="Bernard MT Condensed" panose="02050806060905020404" pitchFamily="18" charset="0"/>
              </a:rPr>
              <a:t>What Jesus Wants For Us…</a:t>
            </a:r>
          </a:p>
        </p:txBody>
      </p:sp>
      <p:sp>
        <p:nvSpPr>
          <p:cNvPr id="5" name="TextBox 4">
            <a:extLst>
              <a:ext uri="{FF2B5EF4-FFF2-40B4-BE49-F238E27FC236}">
                <a16:creationId xmlns:a16="http://schemas.microsoft.com/office/drawing/2014/main" id="{AFA392B7-2FBE-5E32-68F8-012C5A035237}"/>
              </a:ext>
            </a:extLst>
          </p:cNvPr>
          <p:cNvSpPr txBox="1"/>
          <p:nvPr/>
        </p:nvSpPr>
        <p:spPr>
          <a:xfrm>
            <a:off x="2057400" y="1324706"/>
            <a:ext cx="8915400" cy="3477875"/>
          </a:xfrm>
          <a:prstGeom prst="rect">
            <a:avLst/>
          </a:prstGeom>
          <a:noFill/>
        </p:spPr>
        <p:txBody>
          <a:bodyPr wrap="square" rtlCol="0">
            <a:spAutoFit/>
          </a:bodyPr>
          <a:lstStyle/>
          <a:p>
            <a:pPr marL="457200" indent="-457200">
              <a:buFont typeface="Wingdings" panose="05000000000000000000" pitchFamily="2" charset="2"/>
              <a:buChar char="Ø"/>
            </a:pPr>
            <a:r>
              <a:rPr lang="en-US" sz="3600" dirty="0">
                <a:solidFill>
                  <a:srgbClr val="000000"/>
                </a:solidFill>
                <a:latin typeface="Bernard MT Condensed" panose="02050806060905020404" pitchFamily="18" charset="0"/>
              </a:rPr>
              <a:t> He Wants Us to be Kept</a:t>
            </a:r>
          </a:p>
          <a:p>
            <a:pPr marL="457200" indent="-457200">
              <a:buFont typeface="Wingdings" panose="05000000000000000000" pitchFamily="2" charset="2"/>
              <a:buChar char="Ø"/>
            </a:pPr>
            <a:endParaRPr lang="en-US" sz="1000" dirty="0">
              <a:solidFill>
                <a:srgbClr val="000000"/>
              </a:solidFill>
              <a:latin typeface="Bernard MT Condensed" panose="02050806060905020404" pitchFamily="18" charset="0"/>
            </a:endParaRPr>
          </a:p>
          <a:p>
            <a:pPr marL="457200" indent="-457200">
              <a:buFont typeface="Wingdings" panose="05000000000000000000" pitchFamily="2" charset="2"/>
              <a:buChar char="Ø"/>
            </a:pPr>
            <a:r>
              <a:rPr lang="en-US" sz="3600" dirty="0">
                <a:solidFill>
                  <a:srgbClr val="000000"/>
                </a:solidFill>
                <a:latin typeface="Bernard MT Condensed" panose="02050806060905020404" pitchFamily="18" charset="0"/>
              </a:rPr>
              <a:t> He Wants Us to Have Full Joy</a:t>
            </a:r>
          </a:p>
          <a:p>
            <a:pPr marL="457200" indent="-457200">
              <a:buFont typeface="Wingdings" panose="05000000000000000000" pitchFamily="2" charset="2"/>
              <a:buChar char="Ø"/>
            </a:pPr>
            <a:endParaRPr lang="en-US" sz="1000" dirty="0">
              <a:solidFill>
                <a:srgbClr val="000000"/>
              </a:solidFill>
              <a:latin typeface="Bernard MT Condensed" panose="02050806060905020404" pitchFamily="18" charset="0"/>
            </a:endParaRPr>
          </a:p>
          <a:p>
            <a:pPr marL="457200" indent="-457200">
              <a:buFont typeface="Wingdings" panose="05000000000000000000" pitchFamily="2" charset="2"/>
              <a:buChar char="Ø"/>
            </a:pPr>
            <a:r>
              <a:rPr lang="en-US" sz="3600" dirty="0">
                <a:solidFill>
                  <a:srgbClr val="000000"/>
                </a:solidFill>
                <a:latin typeface="Bernard MT Condensed" panose="02050806060905020404" pitchFamily="18" charset="0"/>
              </a:rPr>
              <a:t> He Wants Us to be Sanctified</a:t>
            </a:r>
          </a:p>
          <a:p>
            <a:pPr marL="457200" indent="-457200">
              <a:buFont typeface="Wingdings" panose="05000000000000000000" pitchFamily="2" charset="2"/>
              <a:buChar char="Ø"/>
            </a:pPr>
            <a:endParaRPr lang="en-US" sz="1000" dirty="0">
              <a:solidFill>
                <a:srgbClr val="000000"/>
              </a:solidFill>
              <a:latin typeface="Bernard MT Condensed" panose="02050806060905020404" pitchFamily="18" charset="0"/>
            </a:endParaRPr>
          </a:p>
          <a:p>
            <a:pPr marL="457200" indent="-457200">
              <a:buFont typeface="Wingdings" panose="05000000000000000000" pitchFamily="2" charset="2"/>
              <a:buChar char="Ø"/>
            </a:pPr>
            <a:r>
              <a:rPr lang="en-US" sz="3600" dirty="0">
                <a:solidFill>
                  <a:srgbClr val="000000"/>
                </a:solidFill>
                <a:latin typeface="Bernard MT Condensed" panose="02050806060905020404" pitchFamily="18" charset="0"/>
              </a:rPr>
              <a:t> He Wants Us to be One</a:t>
            </a:r>
          </a:p>
          <a:p>
            <a:pPr marL="457200" indent="-457200">
              <a:buFont typeface="Wingdings" panose="05000000000000000000" pitchFamily="2" charset="2"/>
              <a:buChar char="Ø"/>
            </a:pPr>
            <a:endParaRPr lang="en-US" sz="1000" dirty="0">
              <a:solidFill>
                <a:srgbClr val="000000"/>
              </a:solidFill>
              <a:latin typeface="Bernard MT Condensed" panose="02050806060905020404" pitchFamily="18" charset="0"/>
            </a:endParaRPr>
          </a:p>
          <a:p>
            <a:pPr marL="457200" indent="-457200">
              <a:buFont typeface="Wingdings" panose="05000000000000000000" pitchFamily="2" charset="2"/>
              <a:buChar char="Ø"/>
            </a:pPr>
            <a:r>
              <a:rPr lang="en-US" sz="3600" dirty="0">
                <a:solidFill>
                  <a:srgbClr val="000000"/>
                </a:solidFill>
                <a:latin typeface="Bernard MT Condensed" panose="02050806060905020404" pitchFamily="18" charset="0"/>
              </a:rPr>
              <a:t> He Wants Us to be With Him</a:t>
            </a:r>
            <a:endParaRPr lang="en-US" sz="3600" dirty="0">
              <a:latin typeface="Bernard MT Condensed" panose="02050806060905020404" pitchFamily="18" charset="0"/>
            </a:endParaRPr>
          </a:p>
        </p:txBody>
      </p:sp>
    </p:spTree>
    <p:extLst>
      <p:ext uri="{BB962C8B-B14F-4D97-AF65-F5344CB8AC3E}">
        <p14:creationId xmlns:p14="http://schemas.microsoft.com/office/powerpoint/2010/main" val="282111427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3576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EF14058-7F83-4A53-692F-AA3ADA77FB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0972800" cy="6816828"/>
          </a:xfrm>
          <a:prstGeom prst="rect">
            <a:avLst/>
          </a:prstGeom>
        </p:spPr>
      </p:pic>
      <p:sp>
        <p:nvSpPr>
          <p:cNvPr id="4" name="Title 3">
            <a:extLst>
              <a:ext uri="{FF2B5EF4-FFF2-40B4-BE49-F238E27FC236}">
                <a16:creationId xmlns:a16="http://schemas.microsoft.com/office/drawing/2014/main" id="{6F31CDE4-22EB-3AD7-447E-DD698F86159C}"/>
              </a:ext>
            </a:extLst>
          </p:cNvPr>
          <p:cNvSpPr txBox="1">
            <a:spLocks/>
          </p:cNvSpPr>
          <p:nvPr/>
        </p:nvSpPr>
        <p:spPr>
          <a:xfrm>
            <a:off x="548640" y="304800"/>
            <a:ext cx="9875520" cy="74910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effectLst>
                  <a:glow rad="127000">
                    <a:schemeClr val="bg1"/>
                  </a:glow>
                </a:effectLst>
                <a:latin typeface="Bernard MT Condensed" panose="02050806060905020404" pitchFamily="18" charset="0"/>
              </a:rPr>
              <a:t>What Jesus Wants For Us</a:t>
            </a:r>
          </a:p>
        </p:txBody>
      </p:sp>
      <p:sp>
        <p:nvSpPr>
          <p:cNvPr id="5" name="TextBox 4">
            <a:extLst>
              <a:ext uri="{FF2B5EF4-FFF2-40B4-BE49-F238E27FC236}">
                <a16:creationId xmlns:a16="http://schemas.microsoft.com/office/drawing/2014/main" id="{AFA392B7-2FBE-5E32-68F8-012C5A035237}"/>
              </a:ext>
            </a:extLst>
          </p:cNvPr>
          <p:cNvSpPr txBox="1"/>
          <p:nvPr/>
        </p:nvSpPr>
        <p:spPr>
          <a:xfrm>
            <a:off x="1028700" y="1719375"/>
            <a:ext cx="8915400" cy="1723549"/>
          </a:xfrm>
          <a:prstGeom prst="rect">
            <a:avLst/>
          </a:prstGeom>
          <a:noFill/>
        </p:spPr>
        <p:txBody>
          <a:bodyPr wrap="square" rtlCol="0">
            <a:spAutoFit/>
          </a:bodyPr>
          <a:lstStyle/>
          <a:p>
            <a:pPr algn="ctr"/>
            <a:r>
              <a:rPr lang="en-US" sz="3200" b="1" i="1" dirty="0">
                <a:solidFill>
                  <a:srgbClr val="000000"/>
                </a:solidFill>
                <a:effectLst/>
              </a:rPr>
              <a:t>“for the Son of Man has come to </a:t>
            </a:r>
          </a:p>
          <a:p>
            <a:pPr algn="ctr"/>
            <a:r>
              <a:rPr lang="en-US" sz="3200" b="1" i="1" dirty="0">
                <a:solidFill>
                  <a:srgbClr val="000000"/>
                </a:solidFill>
                <a:effectLst/>
              </a:rPr>
              <a:t>seek and to save that which was lost.”</a:t>
            </a:r>
          </a:p>
          <a:p>
            <a:pPr algn="ctr"/>
            <a:endParaRPr lang="en-US" sz="1800" b="1" i="1" dirty="0">
              <a:solidFill>
                <a:srgbClr val="000000"/>
              </a:solidFill>
            </a:endParaRPr>
          </a:p>
          <a:p>
            <a:pPr algn="ctr"/>
            <a:r>
              <a:rPr lang="en-US" sz="2400" dirty="0">
                <a:solidFill>
                  <a:srgbClr val="000000"/>
                </a:solidFill>
              </a:rPr>
              <a:t>Luke 19:10</a:t>
            </a:r>
            <a:endParaRPr lang="en-US" sz="2400" dirty="0"/>
          </a:p>
        </p:txBody>
      </p:sp>
    </p:spTree>
    <p:extLst>
      <p:ext uri="{BB962C8B-B14F-4D97-AF65-F5344CB8AC3E}">
        <p14:creationId xmlns:p14="http://schemas.microsoft.com/office/powerpoint/2010/main" val="1208201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EF14058-7F83-4A53-692F-AA3ADA77FB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0972800" cy="6816828"/>
          </a:xfrm>
          <a:prstGeom prst="rect">
            <a:avLst/>
          </a:prstGeom>
        </p:spPr>
      </p:pic>
      <p:sp>
        <p:nvSpPr>
          <p:cNvPr id="4" name="Title 3">
            <a:extLst>
              <a:ext uri="{FF2B5EF4-FFF2-40B4-BE49-F238E27FC236}">
                <a16:creationId xmlns:a16="http://schemas.microsoft.com/office/drawing/2014/main" id="{6F31CDE4-22EB-3AD7-447E-DD698F86159C}"/>
              </a:ext>
            </a:extLst>
          </p:cNvPr>
          <p:cNvSpPr txBox="1">
            <a:spLocks/>
          </p:cNvSpPr>
          <p:nvPr/>
        </p:nvSpPr>
        <p:spPr>
          <a:xfrm>
            <a:off x="548640" y="304800"/>
            <a:ext cx="9875520" cy="74910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effectLst>
                  <a:glow rad="127000">
                    <a:schemeClr val="bg1"/>
                  </a:glow>
                </a:effectLst>
                <a:latin typeface="Bernard MT Condensed" panose="02050806060905020404" pitchFamily="18" charset="0"/>
              </a:rPr>
              <a:t>What Jesus Wants For Us</a:t>
            </a:r>
          </a:p>
        </p:txBody>
      </p:sp>
      <p:sp>
        <p:nvSpPr>
          <p:cNvPr id="5" name="TextBox 4">
            <a:extLst>
              <a:ext uri="{FF2B5EF4-FFF2-40B4-BE49-F238E27FC236}">
                <a16:creationId xmlns:a16="http://schemas.microsoft.com/office/drawing/2014/main" id="{AFA392B7-2FBE-5E32-68F8-012C5A035237}"/>
              </a:ext>
            </a:extLst>
          </p:cNvPr>
          <p:cNvSpPr txBox="1"/>
          <p:nvPr/>
        </p:nvSpPr>
        <p:spPr>
          <a:xfrm>
            <a:off x="1028700" y="1719375"/>
            <a:ext cx="8915400" cy="2215991"/>
          </a:xfrm>
          <a:prstGeom prst="rect">
            <a:avLst/>
          </a:prstGeom>
          <a:noFill/>
        </p:spPr>
        <p:txBody>
          <a:bodyPr wrap="square" rtlCol="0">
            <a:spAutoFit/>
          </a:bodyPr>
          <a:lstStyle/>
          <a:p>
            <a:pPr algn="ctr"/>
            <a:r>
              <a:rPr lang="en-US" sz="3200" b="1" i="1" dirty="0">
                <a:solidFill>
                  <a:srgbClr val="000000"/>
                </a:solidFill>
                <a:effectLst/>
              </a:rPr>
              <a:t>“I pray for them. I do not pray for the world </a:t>
            </a:r>
          </a:p>
          <a:p>
            <a:pPr algn="ctr"/>
            <a:r>
              <a:rPr lang="en-US" sz="3200" b="1" i="1" dirty="0">
                <a:solidFill>
                  <a:srgbClr val="000000"/>
                </a:solidFill>
                <a:effectLst/>
              </a:rPr>
              <a:t>but for those whom You have given Me, </a:t>
            </a:r>
          </a:p>
          <a:p>
            <a:pPr algn="ctr"/>
            <a:r>
              <a:rPr lang="en-US" sz="3200" b="1" i="1" dirty="0">
                <a:solidFill>
                  <a:srgbClr val="000000"/>
                </a:solidFill>
                <a:effectLst/>
              </a:rPr>
              <a:t>for they are Yours.”</a:t>
            </a:r>
          </a:p>
          <a:p>
            <a:pPr algn="ctr"/>
            <a:endParaRPr lang="en-US" sz="1800" b="1" i="1" dirty="0">
              <a:solidFill>
                <a:srgbClr val="000000"/>
              </a:solidFill>
            </a:endParaRPr>
          </a:p>
          <a:p>
            <a:pPr algn="ctr"/>
            <a:r>
              <a:rPr lang="en-US" sz="2400" dirty="0">
                <a:solidFill>
                  <a:srgbClr val="000000"/>
                </a:solidFill>
              </a:rPr>
              <a:t>John 17:9</a:t>
            </a:r>
            <a:endParaRPr lang="en-US" sz="2400" dirty="0"/>
          </a:p>
        </p:txBody>
      </p:sp>
    </p:spTree>
    <p:extLst>
      <p:ext uri="{BB962C8B-B14F-4D97-AF65-F5344CB8AC3E}">
        <p14:creationId xmlns:p14="http://schemas.microsoft.com/office/powerpoint/2010/main" val="1581181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EF14058-7F83-4A53-692F-AA3ADA77FB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0972800" cy="6816828"/>
          </a:xfrm>
          <a:prstGeom prst="rect">
            <a:avLst/>
          </a:prstGeom>
        </p:spPr>
      </p:pic>
      <p:sp>
        <p:nvSpPr>
          <p:cNvPr id="4" name="Title 3">
            <a:extLst>
              <a:ext uri="{FF2B5EF4-FFF2-40B4-BE49-F238E27FC236}">
                <a16:creationId xmlns:a16="http://schemas.microsoft.com/office/drawing/2014/main" id="{6F31CDE4-22EB-3AD7-447E-DD698F86159C}"/>
              </a:ext>
            </a:extLst>
          </p:cNvPr>
          <p:cNvSpPr txBox="1">
            <a:spLocks/>
          </p:cNvSpPr>
          <p:nvPr/>
        </p:nvSpPr>
        <p:spPr>
          <a:xfrm>
            <a:off x="548640" y="304800"/>
            <a:ext cx="9875520" cy="74910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effectLst>
                  <a:glow rad="127000">
                    <a:schemeClr val="bg1"/>
                  </a:glow>
                </a:effectLst>
                <a:latin typeface="Bernard MT Condensed" panose="02050806060905020404" pitchFamily="18" charset="0"/>
              </a:rPr>
              <a:t>What Jesus Wants For Us</a:t>
            </a:r>
          </a:p>
        </p:txBody>
      </p:sp>
      <p:sp>
        <p:nvSpPr>
          <p:cNvPr id="5" name="TextBox 4">
            <a:extLst>
              <a:ext uri="{FF2B5EF4-FFF2-40B4-BE49-F238E27FC236}">
                <a16:creationId xmlns:a16="http://schemas.microsoft.com/office/drawing/2014/main" id="{AFA392B7-2FBE-5E32-68F8-012C5A035237}"/>
              </a:ext>
            </a:extLst>
          </p:cNvPr>
          <p:cNvSpPr txBox="1"/>
          <p:nvPr/>
        </p:nvSpPr>
        <p:spPr>
          <a:xfrm>
            <a:off x="1028700" y="1719375"/>
            <a:ext cx="8915400" cy="1723549"/>
          </a:xfrm>
          <a:prstGeom prst="rect">
            <a:avLst/>
          </a:prstGeom>
          <a:noFill/>
        </p:spPr>
        <p:txBody>
          <a:bodyPr wrap="square" rtlCol="0">
            <a:spAutoFit/>
          </a:bodyPr>
          <a:lstStyle/>
          <a:p>
            <a:pPr algn="ctr"/>
            <a:r>
              <a:rPr lang="en-US" sz="3200" b="1" i="1" dirty="0">
                <a:solidFill>
                  <a:srgbClr val="000000"/>
                </a:solidFill>
                <a:effectLst/>
              </a:rPr>
              <a:t>“For there is one God and one Mediator </a:t>
            </a:r>
          </a:p>
          <a:p>
            <a:pPr algn="ctr"/>
            <a:r>
              <a:rPr lang="en-US" sz="3200" b="1" i="1" dirty="0">
                <a:solidFill>
                  <a:srgbClr val="000000"/>
                </a:solidFill>
                <a:effectLst/>
              </a:rPr>
              <a:t>between God and men, the Man Christ Jesus,”</a:t>
            </a:r>
          </a:p>
          <a:p>
            <a:pPr algn="ctr"/>
            <a:endParaRPr lang="en-US" sz="1800" b="1" i="1" dirty="0">
              <a:solidFill>
                <a:srgbClr val="000000"/>
              </a:solidFill>
            </a:endParaRPr>
          </a:p>
          <a:p>
            <a:pPr algn="ctr"/>
            <a:r>
              <a:rPr lang="en-US" sz="2400" dirty="0">
                <a:solidFill>
                  <a:srgbClr val="000000"/>
                </a:solidFill>
              </a:rPr>
              <a:t>1 Timothy 2:5</a:t>
            </a:r>
            <a:endParaRPr lang="en-US" sz="2400" dirty="0"/>
          </a:p>
        </p:txBody>
      </p:sp>
    </p:spTree>
    <p:extLst>
      <p:ext uri="{BB962C8B-B14F-4D97-AF65-F5344CB8AC3E}">
        <p14:creationId xmlns:p14="http://schemas.microsoft.com/office/powerpoint/2010/main" val="1586133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EF14058-7F83-4A53-692F-AA3ADA77FB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0972800" cy="6816828"/>
          </a:xfrm>
          <a:prstGeom prst="rect">
            <a:avLst/>
          </a:prstGeom>
        </p:spPr>
      </p:pic>
      <p:sp>
        <p:nvSpPr>
          <p:cNvPr id="4" name="Title 3">
            <a:extLst>
              <a:ext uri="{FF2B5EF4-FFF2-40B4-BE49-F238E27FC236}">
                <a16:creationId xmlns:a16="http://schemas.microsoft.com/office/drawing/2014/main" id="{6F31CDE4-22EB-3AD7-447E-DD698F86159C}"/>
              </a:ext>
            </a:extLst>
          </p:cNvPr>
          <p:cNvSpPr txBox="1">
            <a:spLocks/>
          </p:cNvSpPr>
          <p:nvPr/>
        </p:nvSpPr>
        <p:spPr>
          <a:xfrm>
            <a:off x="548640" y="304800"/>
            <a:ext cx="9875520" cy="74910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effectLst>
                  <a:glow rad="127000">
                    <a:schemeClr val="bg1"/>
                  </a:glow>
                </a:effectLst>
                <a:latin typeface="Bernard MT Condensed" panose="02050806060905020404" pitchFamily="18" charset="0"/>
              </a:rPr>
              <a:t>What Jesus Wants For Us</a:t>
            </a:r>
          </a:p>
        </p:txBody>
      </p:sp>
      <p:sp>
        <p:nvSpPr>
          <p:cNvPr id="5" name="TextBox 4">
            <a:extLst>
              <a:ext uri="{FF2B5EF4-FFF2-40B4-BE49-F238E27FC236}">
                <a16:creationId xmlns:a16="http://schemas.microsoft.com/office/drawing/2014/main" id="{AFA392B7-2FBE-5E32-68F8-012C5A035237}"/>
              </a:ext>
            </a:extLst>
          </p:cNvPr>
          <p:cNvSpPr txBox="1"/>
          <p:nvPr/>
        </p:nvSpPr>
        <p:spPr>
          <a:xfrm>
            <a:off x="1028700" y="1719375"/>
            <a:ext cx="8915400" cy="2215991"/>
          </a:xfrm>
          <a:prstGeom prst="rect">
            <a:avLst/>
          </a:prstGeom>
          <a:noFill/>
        </p:spPr>
        <p:txBody>
          <a:bodyPr wrap="square" rtlCol="0">
            <a:spAutoFit/>
          </a:bodyPr>
          <a:lstStyle/>
          <a:p>
            <a:pPr algn="ctr"/>
            <a:r>
              <a:rPr lang="en-US" sz="3200" b="1" i="1" dirty="0">
                <a:solidFill>
                  <a:srgbClr val="000000"/>
                </a:solidFill>
                <a:effectLst/>
              </a:rPr>
              <a:t>“Therefore He is also able to save to the uttermost those who come to God through Him, since He always lives to make </a:t>
            </a:r>
            <a:r>
              <a:rPr lang="en-US" sz="3200" b="1" i="1" u="sng" dirty="0">
                <a:solidFill>
                  <a:srgbClr val="000000"/>
                </a:solidFill>
                <a:effectLst/>
              </a:rPr>
              <a:t>intercession</a:t>
            </a:r>
            <a:r>
              <a:rPr lang="en-US" sz="3200" b="1" i="1" dirty="0">
                <a:solidFill>
                  <a:srgbClr val="000000"/>
                </a:solidFill>
                <a:effectLst/>
              </a:rPr>
              <a:t> for them.”</a:t>
            </a:r>
          </a:p>
          <a:p>
            <a:pPr algn="ctr"/>
            <a:endParaRPr lang="en-US" sz="1800" b="1" i="1" dirty="0">
              <a:solidFill>
                <a:srgbClr val="000000"/>
              </a:solidFill>
            </a:endParaRPr>
          </a:p>
          <a:p>
            <a:pPr algn="ctr"/>
            <a:r>
              <a:rPr lang="en-US" sz="2400" dirty="0">
                <a:solidFill>
                  <a:srgbClr val="000000"/>
                </a:solidFill>
              </a:rPr>
              <a:t>Hebrews 7:25</a:t>
            </a:r>
            <a:endParaRPr lang="en-US" sz="2400" dirty="0"/>
          </a:p>
        </p:txBody>
      </p:sp>
    </p:spTree>
    <p:extLst>
      <p:ext uri="{BB962C8B-B14F-4D97-AF65-F5344CB8AC3E}">
        <p14:creationId xmlns:p14="http://schemas.microsoft.com/office/powerpoint/2010/main" val="1976822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10BC832-6E59-B623-C1EA-DB0C417728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0972800" cy="6816828"/>
          </a:xfrm>
          <a:prstGeom prst="rect">
            <a:avLst/>
          </a:prstGeom>
        </p:spPr>
      </p:pic>
      <p:sp>
        <p:nvSpPr>
          <p:cNvPr id="2" name="Title 3">
            <a:extLst>
              <a:ext uri="{FF2B5EF4-FFF2-40B4-BE49-F238E27FC236}">
                <a16:creationId xmlns:a16="http://schemas.microsoft.com/office/drawing/2014/main" id="{0DEC177F-65EA-4066-E0EC-2A32191AD0FD}"/>
              </a:ext>
            </a:extLst>
          </p:cNvPr>
          <p:cNvSpPr txBox="1">
            <a:spLocks/>
          </p:cNvSpPr>
          <p:nvPr/>
        </p:nvSpPr>
        <p:spPr>
          <a:xfrm>
            <a:off x="548640" y="304800"/>
            <a:ext cx="9875520" cy="74910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effectLst>
                  <a:glow rad="127000">
                    <a:schemeClr val="bg1"/>
                  </a:glow>
                </a:effectLst>
                <a:latin typeface="Bernard MT Condensed" panose="02050806060905020404" pitchFamily="18" charset="0"/>
              </a:rPr>
              <a:t>What Jesus Wants For Us</a:t>
            </a:r>
          </a:p>
        </p:txBody>
      </p:sp>
    </p:spTree>
    <p:extLst>
      <p:ext uri="{BB962C8B-B14F-4D97-AF65-F5344CB8AC3E}">
        <p14:creationId xmlns:p14="http://schemas.microsoft.com/office/powerpoint/2010/main" val="3934780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10BC832-6E59-B623-C1EA-DB0C417728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0972800" cy="6816828"/>
          </a:xfrm>
          <a:prstGeom prst="rect">
            <a:avLst/>
          </a:prstGeom>
        </p:spPr>
      </p:pic>
      <p:sp>
        <p:nvSpPr>
          <p:cNvPr id="5" name="TextBox 4">
            <a:extLst>
              <a:ext uri="{FF2B5EF4-FFF2-40B4-BE49-F238E27FC236}">
                <a16:creationId xmlns:a16="http://schemas.microsoft.com/office/drawing/2014/main" id="{54AE62FA-F0BF-0B2F-D963-3DD55E8C32F1}"/>
              </a:ext>
            </a:extLst>
          </p:cNvPr>
          <p:cNvSpPr txBox="1"/>
          <p:nvPr/>
        </p:nvSpPr>
        <p:spPr>
          <a:xfrm>
            <a:off x="655320" y="1905000"/>
            <a:ext cx="9662160" cy="1107996"/>
          </a:xfrm>
          <a:prstGeom prst="rect">
            <a:avLst/>
          </a:prstGeom>
          <a:noFill/>
        </p:spPr>
        <p:txBody>
          <a:bodyPr wrap="square" rtlCol="0">
            <a:spAutoFit/>
          </a:bodyPr>
          <a:lstStyle/>
          <a:p>
            <a:pPr algn="ctr"/>
            <a:r>
              <a:rPr lang="en-US" sz="6600" dirty="0">
                <a:latin typeface="Bernard MT Condensed" panose="02050806060905020404" pitchFamily="18" charset="0"/>
              </a:rPr>
              <a:t>He Wants Us To Be Kept</a:t>
            </a:r>
          </a:p>
        </p:txBody>
      </p:sp>
      <p:sp>
        <p:nvSpPr>
          <p:cNvPr id="2" name="Title 3">
            <a:extLst>
              <a:ext uri="{FF2B5EF4-FFF2-40B4-BE49-F238E27FC236}">
                <a16:creationId xmlns:a16="http://schemas.microsoft.com/office/drawing/2014/main" id="{0DEC177F-65EA-4066-E0EC-2A32191AD0FD}"/>
              </a:ext>
            </a:extLst>
          </p:cNvPr>
          <p:cNvSpPr txBox="1">
            <a:spLocks/>
          </p:cNvSpPr>
          <p:nvPr/>
        </p:nvSpPr>
        <p:spPr>
          <a:xfrm>
            <a:off x="548640" y="304800"/>
            <a:ext cx="9875520" cy="74910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effectLst>
                  <a:glow rad="127000">
                    <a:schemeClr val="bg1"/>
                  </a:glow>
                </a:effectLst>
                <a:latin typeface="Bernard MT Condensed" panose="02050806060905020404" pitchFamily="18" charset="0"/>
              </a:rPr>
              <a:t>What Jesus Wants For Us</a:t>
            </a:r>
          </a:p>
        </p:txBody>
      </p:sp>
    </p:spTree>
    <p:extLst>
      <p:ext uri="{BB962C8B-B14F-4D97-AF65-F5344CB8AC3E}">
        <p14:creationId xmlns:p14="http://schemas.microsoft.com/office/powerpoint/2010/main" val="34316694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1663</TotalTime>
  <Words>1115</Words>
  <Application>Microsoft Office PowerPoint</Application>
  <PresentationFormat>Custom</PresentationFormat>
  <Paragraphs>143</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Bernard MT Condensed</vt:lpstr>
      <vt:lpstr>Calibri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Chapman</dc:creator>
  <cp:lastModifiedBy>Lenny</cp:lastModifiedBy>
  <cp:revision>88</cp:revision>
  <dcterms:created xsi:type="dcterms:W3CDTF">2013-10-19T22:18:57Z</dcterms:created>
  <dcterms:modified xsi:type="dcterms:W3CDTF">2024-01-21T04:51:49Z</dcterms:modified>
</cp:coreProperties>
</file>