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68" r:id="rId14"/>
    <p:sldId id="269" r:id="rId15"/>
    <p:sldId id="270" r:id="rId16"/>
    <p:sldId id="271" r:id="rId17"/>
    <p:sldId id="272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D1E3D-5A98-8C30-EAFF-C47A6C72C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0F97B-E740-4510-3150-180D0252B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091DC-8D6A-DD9A-BCA5-24256232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66D37-2C20-8486-C15F-95871E2E4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AA81A-04FC-E401-612B-1757484B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5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EA39-703F-5A9D-CEED-E61BD9E0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9B1A3-7E12-8AB5-D2B0-27F947796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A62CA-DA1E-7508-BC24-EDC3A5DD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B51ED-04E1-A5C8-DB4C-A7E7B4C6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89B60-DA3B-F23A-7122-463A6E8B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8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7D2E60-2B12-F2EB-F5C8-7AA33ECBE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49BDA-C897-D8C9-96FC-9205782F2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22465-D65C-BF3A-A9D7-7D330F50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8B894-870A-195F-B415-20542F45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7E483-F3AD-A8F1-E2DB-ABD8A576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4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ABB3-5AAB-D576-BA99-5E4D5695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F52C0-023C-EDA3-8CD3-6E26BE34C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F4F2-E7C0-71E3-E3C9-A13B9197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ACA37-6C7F-2F5F-0BB8-4A07A68F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8BC40-3F52-20B0-5B5B-5932E2B5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6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8A3D7-BF66-9270-77AD-5B7C4120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98C98-918C-6744-4942-F7E6C6B5C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7789E-18FE-63C5-025C-5F39D8173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1A8A9-AA92-AD8C-051E-C1148E24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D29C-ABD7-C618-FCB4-1C42CD78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8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5531F-189D-FC60-193F-0E56C3E18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45ED3-4ADF-987A-AEB3-E4C50D29D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B0CEF-F660-D056-B145-91BE2112F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B037A-D46A-7A9B-762B-DE0858D8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D140C-1390-5794-D941-68383536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CA605-90F0-FBCE-9577-AE282E1C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9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9BBA-ECFB-7F61-8102-FA5DBBE15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0C5EE-9209-5D92-1781-D7656F2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55A68-1859-6D83-A26B-E4DFD9DB6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FF3038-B890-12F0-A085-E5A6531FE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63BA3-6250-4F63-591A-3C768BE05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89728-09CF-2E48-B2DB-9400A3835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29CF18-450D-F812-136D-3BDB4D34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AE2744-CBD0-87DF-2D8F-0B82721E9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5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9B88-44DE-054A-18BC-25084674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6AE720-FBA7-7556-A677-4B238B44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0A4A5-E198-09B9-3EDA-A01B919C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2CF4F-2D26-249E-716F-53906BEE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6E471A-6CAD-D4A1-568E-3E48AD7C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00AE8-459A-B88C-67D8-27814695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FC73E-9973-FCE6-6C22-DCD3EBA3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1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71457-5445-2B87-3AEC-212427AE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97A9D-4FB7-F1A4-4338-5B8DFC96F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1DAE2-FF70-FD0A-4394-6514E41ED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E3713-37D2-AC1C-91B1-51DCEBAE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F94D-C357-AB43-0A8D-56B5E105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F46C4-95E0-F41E-AFD2-FD1EA6156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7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B499-F8F2-1568-868A-CE6BFBF3E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05306-2174-7013-7FD4-CB553DCFA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5FEC6-B4D4-0967-9095-3FBBFAC59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A215F-EEAC-54FE-81F0-3E7C1D32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59835-7113-665B-60A1-3EF1BC82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8D58F-D5C9-2A9E-2B46-86B7DB0A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7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26F834-0337-F7DC-7878-A15A3CCB9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A4831-31D4-CFA3-F31D-94DB118C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67BA5-1694-7312-9A40-EF3723509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F81-F113-4450-9E3F-4A67D89AF9F7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C1AAA-8E85-A304-5E50-02BDC0475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C85B8-820F-26C0-17A7-2ACBDDC6E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A15A-373D-4578-9AD9-7F57205B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D wallpaper: bokeh, clock, pocket, time, watch | Wallpaper Flare">
            <a:extLst>
              <a:ext uri="{FF2B5EF4-FFF2-40B4-BE49-F238E27FC236}">
                <a16:creationId xmlns:a16="http://schemas.microsoft.com/office/drawing/2014/main" id="{77487DE1-E323-A776-79B7-52C2C36BC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2"/>
            <a:ext cx="12190771" cy="685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F1831625-05C1-8631-3130-77DF1D6277C2}"/>
              </a:ext>
            </a:extLst>
          </p:cNvPr>
          <p:cNvSpPr txBox="1">
            <a:spLocks/>
          </p:cNvSpPr>
          <p:nvPr/>
        </p:nvSpPr>
        <p:spPr>
          <a:xfrm>
            <a:off x="5406888" y="1881402"/>
            <a:ext cx="6304569" cy="4459460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br>
              <a:rPr lang="en-US" sz="88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</a:br>
            <a:r>
              <a:rPr lang="en-US" sz="88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</a:t>
            </a:r>
            <a:br>
              <a:rPr lang="en-US" sz="88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</a:br>
            <a:r>
              <a:rPr lang="en-US" sz="88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Our Days</a:t>
            </a:r>
          </a:p>
        </p:txBody>
      </p:sp>
    </p:spTree>
    <p:extLst>
      <p:ext uri="{BB962C8B-B14F-4D97-AF65-F5344CB8AC3E}">
        <p14:creationId xmlns:p14="http://schemas.microsoft.com/office/powerpoint/2010/main" val="330567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564835" y="2272561"/>
            <a:ext cx="7858539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“Then David took an oath again, and said, “Your father certainly knows that I have found favor in your eyes, and he has said, 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‘Do not let Jonathan know this, lest he be grieved.’ But truly, as the Lord lives and as your soul lives, there is but a step 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between me and death.”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1 Samuel 20:3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532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379305" y="3249712"/>
            <a:ext cx="7858539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“And as it is appointed for men to die once, but after this the judgment.”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Hebrews 9:27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211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392558" y="3064181"/>
            <a:ext cx="785853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“For the living know that they will die;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But the dead know nothing,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And they have no more reward,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For the memory of them is forgotten.”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Ecclesiastes 9:5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6034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161717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To Number Our Days</a:t>
            </a:r>
          </a:p>
          <a:p>
            <a:pPr algn="ctr"/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That We May Gain a Heart of Wisdom</a:t>
            </a:r>
          </a:p>
        </p:txBody>
      </p:sp>
    </p:spTree>
    <p:extLst>
      <p:ext uri="{BB962C8B-B14F-4D97-AF65-F5344CB8AC3E}">
        <p14:creationId xmlns:p14="http://schemas.microsoft.com/office/powerpoint/2010/main" val="1054447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161717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To Number Our Days</a:t>
            </a:r>
          </a:p>
          <a:p>
            <a:pPr algn="ctr"/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That We May Gain a Heart of Wisdom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366053" y="3427739"/>
            <a:ext cx="7858539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“Walk in wisdom toward those who are outside, redeeming the time.”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Colossians 4:5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744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161717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To Number Our Days</a:t>
            </a:r>
          </a:p>
          <a:p>
            <a:pPr algn="ctr"/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That We May Gain a Heart of Wisdom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366053" y="3427739"/>
            <a:ext cx="7858539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“He who keeps his command will experience nothing harmful; And a wise man’s heart discerns both time and judgment.”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Ecclesiastes 8:5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4086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161717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To Number Our Days</a:t>
            </a:r>
          </a:p>
          <a:p>
            <a:pPr algn="ctr"/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That We May Gain a Heart of Wisdom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366053" y="3427739"/>
            <a:ext cx="7858539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“See then that you walk circumspectly, not as fools but as wise, redeeming the time, because the days are evil.”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Ephesians 5:15-16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2824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161717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To Number Our Days</a:t>
            </a:r>
          </a:p>
          <a:p>
            <a:pPr algn="ctr"/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That We May Gain a Heart of Wisdom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366053" y="3427739"/>
            <a:ext cx="7858539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“But seek first the kingdom of God and His righteousness, and all these things 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shall be added to you.”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Matthew 6:33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542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161717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To Number Our Days</a:t>
            </a:r>
          </a:p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That We May Gain a Heart of Wisdom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D7D9D1-811F-D482-8EE5-F3CFABFB0E3E}"/>
              </a:ext>
            </a:extLst>
          </p:cNvPr>
          <p:cNvSpPr txBox="1"/>
          <p:nvPr/>
        </p:nvSpPr>
        <p:spPr>
          <a:xfrm>
            <a:off x="3286540" y="2799138"/>
            <a:ext cx="785853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“Better to go to the house of mourning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Than to go to the house of feasting,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For that is the end of all men;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And the living will take it to heart.”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Ecclesiastes 7:2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56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1617172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To Number Our Days</a:t>
            </a:r>
          </a:p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That We May Gain a Heart of Wisdom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D7D9D1-811F-D482-8EE5-F3CFABFB0E3E}"/>
              </a:ext>
            </a:extLst>
          </p:cNvPr>
          <p:cNvSpPr txBox="1"/>
          <p:nvPr/>
        </p:nvSpPr>
        <p:spPr>
          <a:xfrm>
            <a:off x="3286540" y="2593729"/>
            <a:ext cx="785853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“Better to go to the house of mourning</a:t>
            </a:r>
          </a:p>
          <a:p>
            <a:pPr algn="ctr"/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Than to go to the house of feasting,</a:t>
            </a:r>
          </a:p>
          <a:p>
            <a:pPr algn="ctr"/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For that is the end of all men;</a:t>
            </a:r>
          </a:p>
          <a:p>
            <a:pPr algn="ctr"/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And the living will take it to heart.”</a:t>
            </a:r>
          </a:p>
          <a:p>
            <a:pPr algn="ctr"/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Ecclesiastes 7:2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BAA69696-1396-0C8F-91CB-79016CAC3693}"/>
              </a:ext>
            </a:extLst>
          </p:cNvPr>
          <p:cNvSpPr txBox="1">
            <a:spLocks/>
          </p:cNvSpPr>
          <p:nvPr/>
        </p:nvSpPr>
        <p:spPr>
          <a:xfrm>
            <a:off x="2610679" y="5749040"/>
            <a:ext cx="9128506" cy="1005169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Are You Living Wisely</a:t>
            </a:r>
          </a:p>
        </p:txBody>
      </p:sp>
    </p:spTree>
    <p:extLst>
      <p:ext uri="{BB962C8B-B14F-4D97-AF65-F5344CB8AC3E}">
        <p14:creationId xmlns:p14="http://schemas.microsoft.com/office/powerpoint/2010/main" val="9603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To Number Our Days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88589-FA77-D2DC-E4D5-0F1A9181EEC0}"/>
              </a:ext>
            </a:extLst>
          </p:cNvPr>
          <p:cNvSpPr txBox="1"/>
          <p:nvPr/>
        </p:nvSpPr>
        <p:spPr>
          <a:xfrm>
            <a:off x="4075043" y="2889130"/>
            <a:ext cx="6659217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“So teach us to number our days,</a:t>
            </a:r>
            <a:br>
              <a:rPr lang="en-US" sz="3200" b="1" i="1" dirty="0"/>
            </a:br>
            <a:r>
              <a:rPr lang="en-US" sz="3200" b="1" i="1" dirty="0">
                <a:solidFill>
                  <a:srgbClr val="000000"/>
                </a:solidFill>
                <a:effectLst/>
              </a:rPr>
              <a:t>That we may gain a heart of wisdom.”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Psalm 90:12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4217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</p:spTree>
    <p:extLst>
      <p:ext uri="{BB962C8B-B14F-4D97-AF65-F5344CB8AC3E}">
        <p14:creationId xmlns:p14="http://schemas.microsoft.com/office/powerpoint/2010/main" val="34004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88589-FA77-D2DC-E4D5-0F1A9181EEC0}"/>
              </a:ext>
            </a:extLst>
          </p:cNvPr>
          <p:cNvSpPr txBox="1"/>
          <p:nvPr/>
        </p:nvSpPr>
        <p:spPr>
          <a:xfrm>
            <a:off x="3525079" y="2166544"/>
            <a:ext cx="767300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“So Philip ran to him, and heard him reading the prophet Isaiah, and said, 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“Do you understand what you are reading?” And he said, “How can I, unless someone guides me?” And he asked Philip 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</a:rPr>
              <a:t>t</a:t>
            </a:r>
            <a:r>
              <a:rPr lang="en-US" sz="3200" b="1" i="1" dirty="0">
                <a:solidFill>
                  <a:srgbClr val="000000"/>
                </a:solidFill>
                <a:effectLst/>
              </a:rPr>
              <a:t>o come up and sit with him.”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Acts 8:30-31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610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88589-FA77-D2DC-E4D5-0F1A9181EEC0}"/>
              </a:ext>
            </a:extLst>
          </p:cNvPr>
          <p:cNvSpPr txBox="1"/>
          <p:nvPr/>
        </p:nvSpPr>
        <p:spPr>
          <a:xfrm>
            <a:off x="3525079" y="2709883"/>
            <a:ext cx="7673008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“as newborn babes, desire the pure milk of the word, that you may grow thereby,”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1 Peter 2:2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556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</p:spTree>
    <p:extLst>
      <p:ext uri="{BB962C8B-B14F-4D97-AF65-F5344CB8AC3E}">
        <p14:creationId xmlns:p14="http://schemas.microsoft.com/office/powerpoint/2010/main" val="51773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525079" y="2709883"/>
            <a:ext cx="7673008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“You carry them away like a flood;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They are like a sleep. In the morning they are like grass which grows up: In the morning it flourishes and grows up;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In the evening it is cut down and withers.”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Psalm 90:5-6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908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525079" y="2709883"/>
            <a:ext cx="801756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“For all our days have passed away in Your wrath; We finish our years like a sigh.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The days of our lives are seventy years;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And if by reason of strength they are eighty years, Yet their boast is only labor and sorrow; For it is soon cut off, and we fly away.”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Psalm 90:9-10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791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754FDA-46CD-7462-C65B-3B5C23E6F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522"/>
            <a:ext cx="12187516" cy="6860522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C10379-CFF2-CC80-5943-190147BBBFCA}"/>
              </a:ext>
            </a:extLst>
          </p:cNvPr>
          <p:cNvSpPr txBox="1">
            <a:spLocks/>
          </p:cNvSpPr>
          <p:nvPr/>
        </p:nvSpPr>
        <p:spPr>
          <a:xfrm>
            <a:off x="448333" y="529680"/>
            <a:ext cx="11290852" cy="835293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Teach Us </a:t>
            </a:r>
            <a:r>
              <a:rPr lang="en-US" sz="5400" b="1" u="sng" dirty="0">
                <a:effectLst>
                  <a:glow rad="127000">
                    <a:schemeClr val="bg1"/>
                  </a:glow>
                </a:effectLst>
                <a:latin typeface="Pristina" panose="03060402040406080204" pitchFamily="66" charset="0"/>
              </a:rPr>
              <a:t>To Number Our Days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16AAE-354B-02C7-2BA9-D1794CEE410F}"/>
              </a:ext>
            </a:extLst>
          </p:cNvPr>
          <p:cNvSpPr txBox="1"/>
          <p:nvPr/>
        </p:nvSpPr>
        <p:spPr>
          <a:xfrm>
            <a:off x="3525079" y="2709883"/>
            <a:ext cx="801756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“Man who is born of woman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Is of few days and full of trouble.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He comes forth like a flower and fades away;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He flees like a shadow and does not continue.”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Job 14:1-2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730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711</Words>
  <Application>Microsoft Office PowerPoint</Application>
  <PresentationFormat>Widescreen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Pristina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Lenny</cp:lastModifiedBy>
  <cp:revision>5</cp:revision>
  <dcterms:created xsi:type="dcterms:W3CDTF">2024-03-30T14:03:30Z</dcterms:created>
  <dcterms:modified xsi:type="dcterms:W3CDTF">2024-03-31T18:52:24Z</dcterms:modified>
</cp:coreProperties>
</file>