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76" r:id="rId7"/>
    <p:sldId id="261" r:id="rId8"/>
    <p:sldId id="262" r:id="rId9"/>
    <p:sldId id="263" r:id="rId10"/>
    <p:sldId id="264" r:id="rId11"/>
    <p:sldId id="265" r:id="rId12"/>
    <p:sldId id="266" r:id="rId13"/>
    <p:sldId id="267" r:id="rId14"/>
    <p:sldId id="268" r:id="rId15"/>
    <p:sldId id="271" r:id="rId16"/>
    <p:sldId id="270" r:id="rId17"/>
    <p:sldId id="272" r:id="rId18"/>
    <p:sldId id="273" r:id="rId19"/>
    <p:sldId id="274" r:id="rId20"/>
    <p:sldId id="275" r:id="rId21"/>
    <p:sldId id="27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0000"/>
    <a:srgbClr val="7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6" d="100"/>
          <a:sy n="66" d="100"/>
        </p:scale>
        <p:origin x="17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7B738-86FF-FE5E-7D24-E39642F57AE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8420D2A-7144-50D8-290F-BA86CE8AE0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C81867B-8A2D-FB53-1F1E-EFBB39A763B6}"/>
              </a:ext>
            </a:extLst>
          </p:cNvPr>
          <p:cNvSpPr>
            <a:spLocks noGrp="1"/>
          </p:cNvSpPr>
          <p:nvPr>
            <p:ph type="dt" sz="half" idx="10"/>
          </p:nvPr>
        </p:nvSpPr>
        <p:spPr/>
        <p:txBody>
          <a:bodyPr/>
          <a:lstStyle/>
          <a:p>
            <a:fld id="{01A3F22F-EEA0-41DE-B8CE-F83838CC4D72}" type="datetimeFigureOut">
              <a:rPr lang="en-US" smtClean="0"/>
              <a:t>4/6/2024</a:t>
            </a:fld>
            <a:endParaRPr lang="en-US"/>
          </a:p>
        </p:txBody>
      </p:sp>
      <p:sp>
        <p:nvSpPr>
          <p:cNvPr id="5" name="Footer Placeholder 4">
            <a:extLst>
              <a:ext uri="{FF2B5EF4-FFF2-40B4-BE49-F238E27FC236}">
                <a16:creationId xmlns:a16="http://schemas.microsoft.com/office/drawing/2014/main" id="{8A4F226A-83CF-5422-7BD8-E766E479A5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8F67DD-92DB-1149-02E2-3166CF2F9637}"/>
              </a:ext>
            </a:extLst>
          </p:cNvPr>
          <p:cNvSpPr>
            <a:spLocks noGrp="1"/>
          </p:cNvSpPr>
          <p:nvPr>
            <p:ph type="sldNum" sz="quarter" idx="12"/>
          </p:nvPr>
        </p:nvSpPr>
        <p:spPr/>
        <p:txBody>
          <a:bodyPr/>
          <a:lstStyle/>
          <a:p>
            <a:fld id="{97097655-59EC-4E11-8F08-06BD8A221C75}" type="slidenum">
              <a:rPr lang="en-US" smtClean="0"/>
              <a:t>‹#›</a:t>
            </a:fld>
            <a:endParaRPr lang="en-US"/>
          </a:p>
        </p:txBody>
      </p:sp>
    </p:spTree>
    <p:extLst>
      <p:ext uri="{BB962C8B-B14F-4D97-AF65-F5344CB8AC3E}">
        <p14:creationId xmlns:p14="http://schemas.microsoft.com/office/powerpoint/2010/main" val="1213416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8B5C0-D815-A358-4087-87F35E282D0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B93EACC-A07F-6D70-C34F-6869377CA65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7FA715-D580-85A6-7733-74A917FD0847}"/>
              </a:ext>
            </a:extLst>
          </p:cNvPr>
          <p:cNvSpPr>
            <a:spLocks noGrp="1"/>
          </p:cNvSpPr>
          <p:nvPr>
            <p:ph type="dt" sz="half" idx="10"/>
          </p:nvPr>
        </p:nvSpPr>
        <p:spPr/>
        <p:txBody>
          <a:bodyPr/>
          <a:lstStyle/>
          <a:p>
            <a:fld id="{01A3F22F-EEA0-41DE-B8CE-F83838CC4D72}" type="datetimeFigureOut">
              <a:rPr lang="en-US" smtClean="0"/>
              <a:t>4/6/2024</a:t>
            </a:fld>
            <a:endParaRPr lang="en-US"/>
          </a:p>
        </p:txBody>
      </p:sp>
      <p:sp>
        <p:nvSpPr>
          <p:cNvPr id="5" name="Footer Placeholder 4">
            <a:extLst>
              <a:ext uri="{FF2B5EF4-FFF2-40B4-BE49-F238E27FC236}">
                <a16:creationId xmlns:a16="http://schemas.microsoft.com/office/drawing/2014/main" id="{2D75B980-BB0E-97C3-F561-2DCF3E31A7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CAB7EF-F36C-15C2-18D1-8848AC2E49B5}"/>
              </a:ext>
            </a:extLst>
          </p:cNvPr>
          <p:cNvSpPr>
            <a:spLocks noGrp="1"/>
          </p:cNvSpPr>
          <p:nvPr>
            <p:ph type="sldNum" sz="quarter" idx="12"/>
          </p:nvPr>
        </p:nvSpPr>
        <p:spPr/>
        <p:txBody>
          <a:bodyPr/>
          <a:lstStyle/>
          <a:p>
            <a:fld id="{97097655-59EC-4E11-8F08-06BD8A221C75}" type="slidenum">
              <a:rPr lang="en-US" smtClean="0"/>
              <a:t>‹#›</a:t>
            </a:fld>
            <a:endParaRPr lang="en-US"/>
          </a:p>
        </p:txBody>
      </p:sp>
    </p:spTree>
    <p:extLst>
      <p:ext uri="{BB962C8B-B14F-4D97-AF65-F5344CB8AC3E}">
        <p14:creationId xmlns:p14="http://schemas.microsoft.com/office/powerpoint/2010/main" val="4028823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7CC40E-D981-91C0-3C69-D3ACEF8C470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AAF510-91BD-ACAD-CF30-662935D4C5F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C3E362-FD4B-9560-4466-D71AA4248F63}"/>
              </a:ext>
            </a:extLst>
          </p:cNvPr>
          <p:cNvSpPr>
            <a:spLocks noGrp="1"/>
          </p:cNvSpPr>
          <p:nvPr>
            <p:ph type="dt" sz="half" idx="10"/>
          </p:nvPr>
        </p:nvSpPr>
        <p:spPr/>
        <p:txBody>
          <a:bodyPr/>
          <a:lstStyle/>
          <a:p>
            <a:fld id="{01A3F22F-EEA0-41DE-B8CE-F83838CC4D72}" type="datetimeFigureOut">
              <a:rPr lang="en-US" smtClean="0"/>
              <a:t>4/6/2024</a:t>
            </a:fld>
            <a:endParaRPr lang="en-US"/>
          </a:p>
        </p:txBody>
      </p:sp>
      <p:sp>
        <p:nvSpPr>
          <p:cNvPr id="5" name="Footer Placeholder 4">
            <a:extLst>
              <a:ext uri="{FF2B5EF4-FFF2-40B4-BE49-F238E27FC236}">
                <a16:creationId xmlns:a16="http://schemas.microsoft.com/office/drawing/2014/main" id="{83D2C05B-8360-2698-8715-6F6F36CECD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74BE4D-7C43-ACFA-C82D-434F72CEEAB1}"/>
              </a:ext>
            </a:extLst>
          </p:cNvPr>
          <p:cNvSpPr>
            <a:spLocks noGrp="1"/>
          </p:cNvSpPr>
          <p:nvPr>
            <p:ph type="sldNum" sz="quarter" idx="12"/>
          </p:nvPr>
        </p:nvSpPr>
        <p:spPr/>
        <p:txBody>
          <a:bodyPr/>
          <a:lstStyle/>
          <a:p>
            <a:fld id="{97097655-59EC-4E11-8F08-06BD8A221C75}" type="slidenum">
              <a:rPr lang="en-US" smtClean="0"/>
              <a:t>‹#›</a:t>
            </a:fld>
            <a:endParaRPr lang="en-US"/>
          </a:p>
        </p:txBody>
      </p:sp>
    </p:spTree>
    <p:extLst>
      <p:ext uri="{BB962C8B-B14F-4D97-AF65-F5344CB8AC3E}">
        <p14:creationId xmlns:p14="http://schemas.microsoft.com/office/powerpoint/2010/main" val="1662722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96712-C506-87A0-C628-2D36369195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88109A-8EDF-6896-CE40-FC85A954965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BA3471-F725-4B0D-110A-4E2388258C6F}"/>
              </a:ext>
            </a:extLst>
          </p:cNvPr>
          <p:cNvSpPr>
            <a:spLocks noGrp="1"/>
          </p:cNvSpPr>
          <p:nvPr>
            <p:ph type="dt" sz="half" idx="10"/>
          </p:nvPr>
        </p:nvSpPr>
        <p:spPr/>
        <p:txBody>
          <a:bodyPr/>
          <a:lstStyle/>
          <a:p>
            <a:fld id="{01A3F22F-EEA0-41DE-B8CE-F83838CC4D72}" type="datetimeFigureOut">
              <a:rPr lang="en-US" smtClean="0"/>
              <a:t>4/6/2024</a:t>
            </a:fld>
            <a:endParaRPr lang="en-US"/>
          </a:p>
        </p:txBody>
      </p:sp>
      <p:sp>
        <p:nvSpPr>
          <p:cNvPr id="5" name="Footer Placeholder 4">
            <a:extLst>
              <a:ext uri="{FF2B5EF4-FFF2-40B4-BE49-F238E27FC236}">
                <a16:creationId xmlns:a16="http://schemas.microsoft.com/office/drawing/2014/main" id="{26BD78D9-83BD-0988-AD56-DDF7A236AB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DF4A30-DA50-9A7E-6AD7-9CAB4B50E88A}"/>
              </a:ext>
            </a:extLst>
          </p:cNvPr>
          <p:cNvSpPr>
            <a:spLocks noGrp="1"/>
          </p:cNvSpPr>
          <p:nvPr>
            <p:ph type="sldNum" sz="quarter" idx="12"/>
          </p:nvPr>
        </p:nvSpPr>
        <p:spPr/>
        <p:txBody>
          <a:bodyPr/>
          <a:lstStyle/>
          <a:p>
            <a:fld id="{97097655-59EC-4E11-8F08-06BD8A221C75}" type="slidenum">
              <a:rPr lang="en-US" smtClean="0"/>
              <a:t>‹#›</a:t>
            </a:fld>
            <a:endParaRPr lang="en-US"/>
          </a:p>
        </p:txBody>
      </p:sp>
    </p:spTree>
    <p:extLst>
      <p:ext uri="{BB962C8B-B14F-4D97-AF65-F5344CB8AC3E}">
        <p14:creationId xmlns:p14="http://schemas.microsoft.com/office/powerpoint/2010/main" val="425726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8CA54-8FFC-16B2-0AB3-C436BDF4E2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A1D4611-BF48-5A26-3B17-EC9F117071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1877370-9D52-39DC-FA4A-1F3B52895E13}"/>
              </a:ext>
            </a:extLst>
          </p:cNvPr>
          <p:cNvSpPr>
            <a:spLocks noGrp="1"/>
          </p:cNvSpPr>
          <p:nvPr>
            <p:ph type="dt" sz="half" idx="10"/>
          </p:nvPr>
        </p:nvSpPr>
        <p:spPr/>
        <p:txBody>
          <a:bodyPr/>
          <a:lstStyle/>
          <a:p>
            <a:fld id="{01A3F22F-EEA0-41DE-B8CE-F83838CC4D72}" type="datetimeFigureOut">
              <a:rPr lang="en-US" smtClean="0"/>
              <a:t>4/6/2024</a:t>
            </a:fld>
            <a:endParaRPr lang="en-US"/>
          </a:p>
        </p:txBody>
      </p:sp>
      <p:sp>
        <p:nvSpPr>
          <p:cNvPr id="5" name="Footer Placeholder 4">
            <a:extLst>
              <a:ext uri="{FF2B5EF4-FFF2-40B4-BE49-F238E27FC236}">
                <a16:creationId xmlns:a16="http://schemas.microsoft.com/office/drawing/2014/main" id="{4857A573-C8FA-AAE6-E2FB-FE1DF68EC0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D82AF5-7ECF-59F5-E87D-A3C69D0B8E59}"/>
              </a:ext>
            </a:extLst>
          </p:cNvPr>
          <p:cNvSpPr>
            <a:spLocks noGrp="1"/>
          </p:cNvSpPr>
          <p:nvPr>
            <p:ph type="sldNum" sz="quarter" idx="12"/>
          </p:nvPr>
        </p:nvSpPr>
        <p:spPr/>
        <p:txBody>
          <a:bodyPr/>
          <a:lstStyle/>
          <a:p>
            <a:fld id="{97097655-59EC-4E11-8F08-06BD8A221C75}" type="slidenum">
              <a:rPr lang="en-US" smtClean="0"/>
              <a:t>‹#›</a:t>
            </a:fld>
            <a:endParaRPr lang="en-US"/>
          </a:p>
        </p:txBody>
      </p:sp>
    </p:spTree>
    <p:extLst>
      <p:ext uri="{BB962C8B-B14F-4D97-AF65-F5344CB8AC3E}">
        <p14:creationId xmlns:p14="http://schemas.microsoft.com/office/powerpoint/2010/main" val="842785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ECCEC-AFAF-04D0-E2B9-522DF73202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EA8416-93A0-121A-7CAA-D6EA5A5E49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7C2A68E-F9B9-5C6F-12C5-DD8A80999F3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BF4F10-D17C-064A-B860-6EC5A031A2C8}"/>
              </a:ext>
            </a:extLst>
          </p:cNvPr>
          <p:cNvSpPr>
            <a:spLocks noGrp="1"/>
          </p:cNvSpPr>
          <p:nvPr>
            <p:ph type="dt" sz="half" idx="10"/>
          </p:nvPr>
        </p:nvSpPr>
        <p:spPr/>
        <p:txBody>
          <a:bodyPr/>
          <a:lstStyle/>
          <a:p>
            <a:fld id="{01A3F22F-EEA0-41DE-B8CE-F83838CC4D72}" type="datetimeFigureOut">
              <a:rPr lang="en-US" smtClean="0"/>
              <a:t>4/6/2024</a:t>
            </a:fld>
            <a:endParaRPr lang="en-US"/>
          </a:p>
        </p:txBody>
      </p:sp>
      <p:sp>
        <p:nvSpPr>
          <p:cNvPr id="6" name="Footer Placeholder 5">
            <a:extLst>
              <a:ext uri="{FF2B5EF4-FFF2-40B4-BE49-F238E27FC236}">
                <a16:creationId xmlns:a16="http://schemas.microsoft.com/office/drawing/2014/main" id="{08DB1418-8B00-3255-B953-237B80F059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8548A3-936F-CC26-9CB0-27A8128434AB}"/>
              </a:ext>
            </a:extLst>
          </p:cNvPr>
          <p:cNvSpPr>
            <a:spLocks noGrp="1"/>
          </p:cNvSpPr>
          <p:nvPr>
            <p:ph type="sldNum" sz="quarter" idx="12"/>
          </p:nvPr>
        </p:nvSpPr>
        <p:spPr/>
        <p:txBody>
          <a:bodyPr/>
          <a:lstStyle/>
          <a:p>
            <a:fld id="{97097655-59EC-4E11-8F08-06BD8A221C75}" type="slidenum">
              <a:rPr lang="en-US" smtClean="0"/>
              <a:t>‹#›</a:t>
            </a:fld>
            <a:endParaRPr lang="en-US"/>
          </a:p>
        </p:txBody>
      </p:sp>
    </p:spTree>
    <p:extLst>
      <p:ext uri="{BB962C8B-B14F-4D97-AF65-F5344CB8AC3E}">
        <p14:creationId xmlns:p14="http://schemas.microsoft.com/office/powerpoint/2010/main" val="4143902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84AB2-D667-491B-A606-D20CD5E6CB0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0550ACE-DDA3-FCBB-0FF0-0AAA6455ED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8A2DA81-8C6C-8083-B27B-836F0FA837D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1F73494-DA4F-41F1-1691-4760F980ED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98EEBD-2B4E-4765-318D-8EC186ABD04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8C2FF48-6FF0-48D7-4BDF-7921408BA693}"/>
              </a:ext>
            </a:extLst>
          </p:cNvPr>
          <p:cNvSpPr>
            <a:spLocks noGrp="1"/>
          </p:cNvSpPr>
          <p:nvPr>
            <p:ph type="dt" sz="half" idx="10"/>
          </p:nvPr>
        </p:nvSpPr>
        <p:spPr/>
        <p:txBody>
          <a:bodyPr/>
          <a:lstStyle/>
          <a:p>
            <a:fld id="{01A3F22F-EEA0-41DE-B8CE-F83838CC4D72}" type="datetimeFigureOut">
              <a:rPr lang="en-US" smtClean="0"/>
              <a:t>4/6/2024</a:t>
            </a:fld>
            <a:endParaRPr lang="en-US"/>
          </a:p>
        </p:txBody>
      </p:sp>
      <p:sp>
        <p:nvSpPr>
          <p:cNvPr id="8" name="Footer Placeholder 7">
            <a:extLst>
              <a:ext uri="{FF2B5EF4-FFF2-40B4-BE49-F238E27FC236}">
                <a16:creationId xmlns:a16="http://schemas.microsoft.com/office/drawing/2014/main" id="{90A1EDAE-7A16-FEC8-3B21-2E1976D18EE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379680-88FD-4BF8-0DCC-59D39386EF99}"/>
              </a:ext>
            </a:extLst>
          </p:cNvPr>
          <p:cNvSpPr>
            <a:spLocks noGrp="1"/>
          </p:cNvSpPr>
          <p:nvPr>
            <p:ph type="sldNum" sz="quarter" idx="12"/>
          </p:nvPr>
        </p:nvSpPr>
        <p:spPr/>
        <p:txBody>
          <a:bodyPr/>
          <a:lstStyle/>
          <a:p>
            <a:fld id="{97097655-59EC-4E11-8F08-06BD8A221C75}" type="slidenum">
              <a:rPr lang="en-US" smtClean="0"/>
              <a:t>‹#›</a:t>
            </a:fld>
            <a:endParaRPr lang="en-US"/>
          </a:p>
        </p:txBody>
      </p:sp>
    </p:spTree>
    <p:extLst>
      <p:ext uri="{BB962C8B-B14F-4D97-AF65-F5344CB8AC3E}">
        <p14:creationId xmlns:p14="http://schemas.microsoft.com/office/powerpoint/2010/main" val="2093685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D4AE2-B9DD-3E2F-1424-F7DF3DB925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21AAB18-748A-C968-4E94-16E145B88A81}"/>
              </a:ext>
            </a:extLst>
          </p:cNvPr>
          <p:cNvSpPr>
            <a:spLocks noGrp="1"/>
          </p:cNvSpPr>
          <p:nvPr>
            <p:ph type="dt" sz="half" idx="10"/>
          </p:nvPr>
        </p:nvSpPr>
        <p:spPr/>
        <p:txBody>
          <a:bodyPr/>
          <a:lstStyle/>
          <a:p>
            <a:fld id="{01A3F22F-EEA0-41DE-B8CE-F83838CC4D72}" type="datetimeFigureOut">
              <a:rPr lang="en-US" smtClean="0"/>
              <a:t>4/6/2024</a:t>
            </a:fld>
            <a:endParaRPr lang="en-US"/>
          </a:p>
        </p:txBody>
      </p:sp>
      <p:sp>
        <p:nvSpPr>
          <p:cNvPr id="4" name="Footer Placeholder 3">
            <a:extLst>
              <a:ext uri="{FF2B5EF4-FFF2-40B4-BE49-F238E27FC236}">
                <a16:creationId xmlns:a16="http://schemas.microsoft.com/office/drawing/2014/main" id="{6661B98E-FA9D-2285-537B-8D6685A729E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4F14C24-9D39-C6DA-5683-D36961BEA80C}"/>
              </a:ext>
            </a:extLst>
          </p:cNvPr>
          <p:cNvSpPr>
            <a:spLocks noGrp="1"/>
          </p:cNvSpPr>
          <p:nvPr>
            <p:ph type="sldNum" sz="quarter" idx="12"/>
          </p:nvPr>
        </p:nvSpPr>
        <p:spPr/>
        <p:txBody>
          <a:bodyPr/>
          <a:lstStyle/>
          <a:p>
            <a:fld id="{97097655-59EC-4E11-8F08-06BD8A221C75}" type="slidenum">
              <a:rPr lang="en-US" smtClean="0"/>
              <a:t>‹#›</a:t>
            </a:fld>
            <a:endParaRPr lang="en-US"/>
          </a:p>
        </p:txBody>
      </p:sp>
    </p:spTree>
    <p:extLst>
      <p:ext uri="{BB962C8B-B14F-4D97-AF65-F5344CB8AC3E}">
        <p14:creationId xmlns:p14="http://schemas.microsoft.com/office/powerpoint/2010/main" val="509912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2BA6B87-70C5-4F24-7CF2-254410547C8F}"/>
              </a:ext>
            </a:extLst>
          </p:cNvPr>
          <p:cNvSpPr>
            <a:spLocks noGrp="1"/>
          </p:cNvSpPr>
          <p:nvPr>
            <p:ph type="dt" sz="half" idx="10"/>
          </p:nvPr>
        </p:nvSpPr>
        <p:spPr/>
        <p:txBody>
          <a:bodyPr/>
          <a:lstStyle/>
          <a:p>
            <a:fld id="{01A3F22F-EEA0-41DE-B8CE-F83838CC4D72}" type="datetimeFigureOut">
              <a:rPr lang="en-US" smtClean="0"/>
              <a:t>4/6/2024</a:t>
            </a:fld>
            <a:endParaRPr lang="en-US"/>
          </a:p>
        </p:txBody>
      </p:sp>
      <p:sp>
        <p:nvSpPr>
          <p:cNvPr id="3" name="Footer Placeholder 2">
            <a:extLst>
              <a:ext uri="{FF2B5EF4-FFF2-40B4-BE49-F238E27FC236}">
                <a16:creationId xmlns:a16="http://schemas.microsoft.com/office/drawing/2014/main" id="{573D6F96-80DE-4157-5636-C496EE7519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8693065-E2F7-200F-0F51-5886D7021410}"/>
              </a:ext>
            </a:extLst>
          </p:cNvPr>
          <p:cNvSpPr>
            <a:spLocks noGrp="1"/>
          </p:cNvSpPr>
          <p:nvPr>
            <p:ph type="sldNum" sz="quarter" idx="12"/>
          </p:nvPr>
        </p:nvSpPr>
        <p:spPr/>
        <p:txBody>
          <a:bodyPr/>
          <a:lstStyle/>
          <a:p>
            <a:fld id="{97097655-59EC-4E11-8F08-06BD8A221C75}" type="slidenum">
              <a:rPr lang="en-US" smtClean="0"/>
              <a:t>‹#›</a:t>
            </a:fld>
            <a:endParaRPr lang="en-US"/>
          </a:p>
        </p:txBody>
      </p:sp>
    </p:spTree>
    <p:extLst>
      <p:ext uri="{BB962C8B-B14F-4D97-AF65-F5344CB8AC3E}">
        <p14:creationId xmlns:p14="http://schemas.microsoft.com/office/powerpoint/2010/main" val="1206730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905E4-EE0C-14BE-2D66-BCF99E0605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C678C40-8630-3626-F551-7B4137048F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4D71E2-41CE-9092-703C-048ACF9057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CE9E8A-A211-A23F-69D1-3CE18F3D2683}"/>
              </a:ext>
            </a:extLst>
          </p:cNvPr>
          <p:cNvSpPr>
            <a:spLocks noGrp="1"/>
          </p:cNvSpPr>
          <p:nvPr>
            <p:ph type="dt" sz="half" idx="10"/>
          </p:nvPr>
        </p:nvSpPr>
        <p:spPr/>
        <p:txBody>
          <a:bodyPr/>
          <a:lstStyle/>
          <a:p>
            <a:fld id="{01A3F22F-EEA0-41DE-B8CE-F83838CC4D72}" type="datetimeFigureOut">
              <a:rPr lang="en-US" smtClean="0"/>
              <a:t>4/6/2024</a:t>
            </a:fld>
            <a:endParaRPr lang="en-US"/>
          </a:p>
        </p:txBody>
      </p:sp>
      <p:sp>
        <p:nvSpPr>
          <p:cNvPr id="6" name="Footer Placeholder 5">
            <a:extLst>
              <a:ext uri="{FF2B5EF4-FFF2-40B4-BE49-F238E27FC236}">
                <a16:creationId xmlns:a16="http://schemas.microsoft.com/office/drawing/2014/main" id="{857DDCBA-9F30-4CB3-2ECA-68ABB8F354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32D291-0D8B-94A6-8156-0DF00EFD72AC}"/>
              </a:ext>
            </a:extLst>
          </p:cNvPr>
          <p:cNvSpPr>
            <a:spLocks noGrp="1"/>
          </p:cNvSpPr>
          <p:nvPr>
            <p:ph type="sldNum" sz="quarter" idx="12"/>
          </p:nvPr>
        </p:nvSpPr>
        <p:spPr/>
        <p:txBody>
          <a:bodyPr/>
          <a:lstStyle/>
          <a:p>
            <a:fld id="{97097655-59EC-4E11-8F08-06BD8A221C75}" type="slidenum">
              <a:rPr lang="en-US" smtClean="0"/>
              <a:t>‹#›</a:t>
            </a:fld>
            <a:endParaRPr lang="en-US"/>
          </a:p>
        </p:txBody>
      </p:sp>
    </p:spTree>
    <p:extLst>
      <p:ext uri="{BB962C8B-B14F-4D97-AF65-F5344CB8AC3E}">
        <p14:creationId xmlns:p14="http://schemas.microsoft.com/office/powerpoint/2010/main" val="41099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DF55C-595C-1338-5F75-FC65381BF2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17EFBF5-E92B-FE38-4AB0-233D20FE2F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70EBEBA-86F6-CAE6-00FC-D64A285C62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75293A-6423-674B-EC90-F3A2451478F6}"/>
              </a:ext>
            </a:extLst>
          </p:cNvPr>
          <p:cNvSpPr>
            <a:spLocks noGrp="1"/>
          </p:cNvSpPr>
          <p:nvPr>
            <p:ph type="dt" sz="half" idx="10"/>
          </p:nvPr>
        </p:nvSpPr>
        <p:spPr/>
        <p:txBody>
          <a:bodyPr/>
          <a:lstStyle/>
          <a:p>
            <a:fld id="{01A3F22F-EEA0-41DE-B8CE-F83838CC4D72}" type="datetimeFigureOut">
              <a:rPr lang="en-US" smtClean="0"/>
              <a:t>4/6/2024</a:t>
            </a:fld>
            <a:endParaRPr lang="en-US"/>
          </a:p>
        </p:txBody>
      </p:sp>
      <p:sp>
        <p:nvSpPr>
          <p:cNvPr id="6" name="Footer Placeholder 5">
            <a:extLst>
              <a:ext uri="{FF2B5EF4-FFF2-40B4-BE49-F238E27FC236}">
                <a16:creationId xmlns:a16="http://schemas.microsoft.com/office/drawing/2014/main" id="{51FF8196-75C1-5E27-A772-52131710DC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E2CDEA-0EEC-084B-74FF-5306439C8102}"/>
              </a:ext>
            </a:extLst>
          </p:cNvPr>
          <p:cNvSpPr>
            <a:spLocks noGrp="1"/>
          </p:cNvSpPr>
          <p:nvPr>
            <p:ph type="sldNum" sz="quarter" idx="12"/>
          </p:nvPr>
        </p:nvSpPr>
        <p:spPr/>
        <p:txBody>
          <a:bodyPr/>
          <a:lstStyle/>
          <a:p>
            <a:fld id="{97097655-59EC-4E11-8F08-06BD8A221C75}" type="slidenum">
              <a:rPr lang="en-US" smtClean="0"/>
              <a:t>‹#›</a:t>
            </a:fld>
            <a:endParaRPr lang="en-US"/>
          </a:p>
        </p:txBody>
      </p:sp>
    </p:spTree>
    <p:extLst>
      <p:ext uri="{BB962C8B-B14F-4D97-AF65-F5344CB8AC3E}">
        <p14:creationId xmlns:p14="http://schemas.microsoft.com/office/powerpoint/2010/main" val="3925861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2CB5AA-A9AE-6486-C2E2-15787838ED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D125F0-20AA-A6A1-F76D-75B5E23FE1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7F1422-1DF0-C6D1-8FFD-81E258DA85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A3F22F-EEA0-41DE-B8CE-F83838CC4D72}" type="datetimeFigureOut">
              <a:rPr lang="en-US" smtClean="0"/>
              <a:t>4/6/2024</a:t>
            </a:fld>
            <a:endParaRPr lang="en-US"/>
          </a:p>
        </p:txBody>
      </p:sp>
      <p:sp>
        <p:nvSpPr>
          <p:cNvPr id="5" name="Footer Placeholder 4">
            <a:extLst>
              <a:ext uri="{FF2B5EF4-FFF2-40B4-BE49-F238E27FC236}">
                <a16:creationId xmlns:a16="http://schemas.microsoft.com/office/drawing/2014/main" id="{9338D43A-52D6-7ED9-FE1F-1C3A444940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35D0962-4C44-89B7-7F55-68F8D85219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097655-59EC-4E11-8F08-06BD8A221C75}" type="slidenum">
              <a:rPr lang="en-US" smtClean="0"/>
              <a:t>‹#›</a:t>
            </a:fld>
            <a:endParaRPr lang="en-US"/>
          </a:p>
        </p:txBody>
      </p:sp>
    </p:spTree>
    <p:extLst>
      <p:ext uri="{BB962C8B-B14F-4D97-AF65-F5344CB8AC3E}">
        <p14:creationId xmlns:p14="http://schemas.microsoft.com/office/powerpoint/2010/main" val="42810891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pic>
        <p:nvPicPr>
          <p:cNvPr id="1030" name="Picture 6" descr="Barbed wire fence Vectors &amp; Illustrations for Free Download | Freepik">
            <a:extLst>
              <a:ext uri="{FF2B5EF4-FFF2-40B4-BE49-F238E27FC236}">
                <a16:creationId xmlns:a16="http://schemas.microsoft.com/office/drawing/2014/main" id="{D63E3E3C-10B4-7DF9-F3B1-B36C0CC43A30}"/>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4628271"/>
            <a:ext cx="12192000" cy="22297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descr="Barbed wire fence Vectors &amp; Illustrations for Free Download | Freepik">
            <a:extLst>
              <a:ext uri="{FF2B5EF4-FFF2-40B4-BE49-F238E27FC236}">
                <a16:creationId xmlns:a16="http://schemas.microsoft.com/office/drawing/2014/main" id="{498D78D6-A41C-76B8-580F-90491BA6CCF8}"/>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12192000" cy="1899138"/>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a:extLst>
              <a:ext uri="{FF2B5EF4-FFF2-40B4-BE49-F238E27FC236}">
                <a16:creationId xmlns:a16="http://schemas.microsoft.com/office/drawing/2014/main" id="{4B2B6498-1794-6730-CED9-E76C51888BE3}"/>
              </a:ext>
            </a:extLst>
          </p:cNvPr>
          <p:cNvSpPr>
            <a:spLocks noGrp="1"/>
          </p:cNvSpPr>
          <p:nvPr>
            <p:ph type="title"/>
          </p:nvPr>
        </p:nvSpPr>
        <p:spPr>
          <a:xfrm>
            <a:off x="759655" y="1557996"/>
            <a:ext cx="10734822" cy="3411417"/>
          </a:xfrm>
        </p:spPr>
        <p:txBody>
          <a:bodyPr>
            <a:noAutofit/>
          </a:bodyPr>
          <a:lstStyle/>
          <a:p>
            <a:pPr algn="ctr"/>
            <a:r>
              <a:rPr lang="en-US" sz="12500" b="1" dirty="0">
                <a:effectLst>
                  <a:glow rad="127000">
                    <a:schemeClr val="bg1">
                      <a:lumMod val="65000"/>
                    </a:schemeClr>
                  </a:glow>
                </a:effectLst>
                <a:latin typeface="Sitka Text" panose="02000505000000020004" pitchFamily="2" charset="0"/>
                <a:ea typeface="Tahoma" panose="020B0604030504040204" pitchFamily="34" charset="0"/>
                <a:cs typeface="Tahoma" panose="020B0604030504040204" pitchFamily="34" charset="0"/>
              </a:rPr>
              <a:t>Remorse</a:t>
            </a:r>
          </a:p>
        </p:txBody>
      </p:sp>
    </p:spTree>
    <p:extLst>
      <p:ext uri="{BB962C8B-B14F-4D97-AF65-F5344CB8AC3E}">
        <p14:creationId xmlns:p14="http://schemas.microsoft.com/office/powerpoint/2010/main" val="4275068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pic>
        <p:nvPicPr>
          <p:cNvPr id="1030" name="Picture 6" descr="Barbed wire fence Vectors &amp; Illustrations for Free Download | Freepik">
            <a:extLst>
              <a:ext uri="{FF2B5EF4-FFF2-40B4-BE49-F238E27FC236}">
                <a16:creationId xmlns:a16="http://schemas.microsoft.com/office/drawing/2014/main" id="{D63E3E3C-10B4-7DF9-F3B1-B36C0CC43A30}"/>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4979963"/>
            <a:ext cx="12192000" cy="22297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descr="Barbed wire fence Vectors &amp; Illustrations for Free Download | Freepik">
            <a:extLst>
              <a:ext uri="{FF2B5EF4-FFF2-40B4-BE49-F238E27FC236}">
                <a16:creationId xmlns:a16="http://schemas.microsoft.com/office/drawing/2014/main" id="{498D78D6-A41C-76B8-580F-90491BA6CCF8}"/>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872197"/>
            <a:ext cx="12192000" cy="1899138"/>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a:extLst>
              <a:ext uri="{FF2B5EF4-FFF2-40B4-BE49-F238E27FC236}">
                <a16:creationId xmlns:a16="http://schemas.microsoft.com/office/drawing/2014/main" id="{4B2B6498-1794-6730-CED9-E76C51888BE3}"/>
              </a:ext>
            </a:extLst>
          </p:cNvPr>
          <p:cNvSpPr>
            <a:spLocks noGrp="1"/>
          </p:cNvSpPr>
          <p:nvPr>
            <p:ph type="title"/>
          </p:nvPr>
        </p:nvSpPr>
        <p:spPr>
          <a:xfrm>
            <a:off x="864577" y="123092"/>
            <a:ext cx="10600592" cy="1505243"/>
          </a:xfrm>
        </p:spPr>
        <p:txBody>
          <a:bodyPr>
            <a:noAutofit/>
          </a:bodyPr>
          <a:lstStyle/>
          <a:p>
            <a:pPr algn="ctr"/>
            <a:r>
              <a:rPr lang="en-US" sz="8800" b="1" dirty="0">
                <a:effectLst>
                  <a:glow rad="127000">
                    <a:schemeClr val="bg1">
                      <a:lumMod val="65000"/>
                    </a:schemeClr>
                  </a:glow>
                </a:effectLst>
                <a:latin typeface="Sitka Text" panose="02000505000000020004" pitchFamily="2" charset="0"/>
                <a:ea typeface="Tahoma" panose="020B0604030504040204" pitchFamily="34" charset="0"/>
                <a:cs typeface="Tahoma" panose="020B0604030504040204" pitchFamily="34" charset="0"/>
              </a:rPr>
              <a:t>Remorse</a:t>
            </a:r>
          </a:p>
        </p:txBody>
      </p:sp>
      <p:sp>
        <p:nvSpPr>
          <p:cNvPr id="2" name="Title 4">
            <a:extLst>
              <a:ext uri="{FF2B5EF4-FFF2-40B4-BE49-F238E27FC236}">
                <a16:creationId xmlns:a16="http://schemas.microsoft.com/office/drawing/2014/main" id="{33AC9898-484B-2928-D1AE-ED85D545C2ED}"/>
              </a:ext>
            </a:extLst>
          </p:cNvPr>
          <p:cNvSpPr txBox="1">
            <a:spLocks/>
          </p:cNvSpPr>
          <p:nvPr/>
        </p:nvSpPr>
        <p:spPr>
          <a:xfrm>
            <a:off x="572965" y="1804181"/>
            <a:ext cx="11183816" cy="15052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dirty="0">
                <a:effectLst>
                  <a:glow rad="127000">
                    <a:schemeClr val="bg1"/>
                  </a:glow>
                </a:effectLst>
                <a:latin typeface="Sitka Text" panose="02000505000000020004" pitchFamily="2" charset="0"/>
                <a:ea typeface="Tahoma" panose="020B0604030504040204" pitchFamily="34" charset="0"/>
                <a:cs typeface="Tahoma" panose="020B0604030504040204" pitchFamily="34" charset="0"/>
              </a:rPr>
              <a:t>Do You Willfully Accept Guilt?</a:t>
            </a:r>
          </a:p>
        </p:txBody>
      </p:sp>
      <p:sp>
        <p:nvSpPr>
          <p:cNvPr id="3" name="TextBox 2">
            <a:extLst>
              <a:ext uri="{FF2B5EF4-FFF2-40B4-BE49-F238E27FC236}">
                <a16:creationId xmlns:a16="http://schemas.microsoft.com/office/drawing/2014/main" id="{3951A214-58D5-3605-3D60-2BFC3919380E}"/>
              </a:ext>
            </a:extLst>
          </p:cNvPr>
          <p:cNvSpPr txBox="1"/>
          <p:nvPr/>
        </p:nvSpPr>
        <p:spPr>
          <a:xfrm>
            <a:off x="504092" y="3164601"/>
            <a:ext cx="11183816" cy="2708434"/>
          </a:xfrm>
          <a:prstGeom prst="rect">
            <a:avLst/>
          </a:prstGeom>
          <a:noFill/>
        </p:spPr>
        <p:txBody>
          <a:bodyPr wrap="square">
            <a:spAutoFit/>
          </a:bodyPr>
          <a:lstStyle/>
          <a:p>
            <a:pPr algn="ctr"/>
            <a:r>
              <a:rPr lang="en-US" sz="3200" b="1" i="1" dirty="0">
                <a:solidFill>
                  <a:schemeClr val="bg1"/>
                </a:solidFill>
                <a:effectLst/>
              </a:rPr>
              <a:t>“When morning came, all the chief priests and elders of the people plotted against Jesus to put Him to death. And when they had bound Him, they led Him away and delivered Him to </a:t>
            </a:r>
          </a:p>
          <a:p>
            <a:pPr algn="ctr"/>
            <a:r>
              <a:rPr lang="en-US" sz="3200" b="1" i="1" dirty="0">
                <a:solidFill>
                  <a:schemeClr val="bg1"/>
                </a:solidFill>
                <a:effectLst/>
              </a:rPr>
              <a:t>Pontius Pilate the governor.…</a:t>
            </a:r>
          </a:p>
          <a:p>
            <a:endParaRPr lang="en-US" b="1" i="1" dirty="0">
              <a:solidFill>
                <a:schemeClr val="bg1"/>
              </a:solidFill>
            </a:endParaRPr>
          </a:p>
          <a:p>
            <a:pPr algn="ctr"/>
            <a:r>
              <a:rPr lang="en-US" sz="2400" dirty="0">
                <a:solidFill>
                  <a:schemeClr val="bg1"/>
                </a:solidFill>
              </a:rPr>
              <a:t>Matthew 27:1-4</a:t>
            </a:r>
          </a:p>
        </p:txBody>
      </p:sp>
    </p:spTree>
    <p:extLst>
      <p:ext uri="{BB962C8B-B14F-4D97-AF65-F5344CB8AC3E}">
        <p14:creationId xmlns:p14="http://schemas.microsoft.com/office/powerpoint/2010/main" val="324605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pic>
        <p:nvPicPr>
          <p:cNvPr id="1030" name="Picture 6" descr="Barbed wire fence Vectors &amp; Illustrations for Free Download | Freepik">
            <a:extLst>
              <a:ext uri="{FF2B5EF4-FFF2-40B4-BE49-F238E27FC236}">
                <a16:creationId xmlns:a16="http://schemas.microsoft.com/office/drawing/2014/main" id="{D63E3E3C-10B4-7DF9-F3B1-B36C0CC43A30}"/>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4979963"/>
            <a:ext cx="12192000" cy="22297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descr="Barbed wire fence Vectors &amp; Illustrations for Free Download | Freepik">
            <a:extLst>
              <a:ext uri="{FF2B5EF4-FFF2-40B4-BE49-F238E27FC236}">
                <a16:creationId xmlns:a16="http://schemas.microsoft.com/office/drawing/2014/main" id="{498D78D6-A41C-76B8-580F-90491BA6CCF8}"/>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872197"/>
            <a:ext cx="12192000" cy="1899138"/>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a:extLst>
              <a:ext uri="{FF2B5EF4-FFF2-40B4-BE49-F238E27FC236}">
                <a16:creationId xmlns:a16="http://schemas.microsoft.com/office/drawing/2014/main" id="{4B2B6498-1794-6730-CED9-E76C51888BE3}"/>
              </a:ext>
            </a:extLst>
          </p:cNvPr>
          <p:cNvSpPr>
            <a:spLocks noGrp="1"/>
          </p:cNvSpPr>
          <p:nvPr>
            <p:ph type="title"/>
          </p:nvPr>
        </p:nvSpPr>
        <p:spPr>
          <a:xfrm>
            <a:off x="864577" y="123092"/>
            <a:ext cx="10600592" cy="1505243"/>
          </a:xfrm>
        </p:spPr>
        <p:txBody>
          <a:bodyPr>
            <a:noAutofit/>
          </a:bodyPr>
          <a:lstStyle/>
          <a:p>
            <a:pPr algn="ctr"/>
            <a:r>
              <a:rPr lang="en-US" sz="8800" b="1" dirty="0">
                <a:effectLst>
                  <a:glow rad="127000">
                    <a:schemeClr val="bg1">
                      <a:lumMod val="65000"/>
                    </a:schemeClr>
                  </a:glow>
                </a:effectLst>
                <a:latin typeface="Sitka Text" panose="02000505000000020004" pitchFamily="2" charset="0"/>
                <a:ea typeface="Tahoma" panose="020B0604030504040204" pitchFamily="34" charset="0"/>
                <a:cs typeface="Tahoma" panose="020B0604030504040204" pitchFamily="34" charset="0"/>
              </a:rPr>
              <a:t>Remorse</a:t>
            </a:r>
          </a:p>
        </p:txBody>
      </p:sp>
      <p:sp>
        <p:nvSpPr>
          <p:cNvPr id="2" name="Title 4">
            <a:extLst>
              <a:ext uri="{FF2B5EF4-FFF2-40B4-BE49-F238E27FC236}">
                <a16:creationId xmlns:a16="http://schemas.microsoft.com/office/drawing/2014/main" id="{33AC9898-484B-2928-D1AE-ED85D545C2ED}"/>
              </a:ext>
            </a:extLst>
          </p:cNvPr>
          <p:cNvSpPr txBox="1">
            <a:spLocks/>
          </p:cNvSpPr>
          <p:nvPr/>
        </p:nvSpPr>
        <p:spPr>
          <a:xfrm>
            <a:off x="572965" y="1804181"/>
            <a:ext cx="11183816" cy="15052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dirty="0">
                <a:effectLst>
                  <a:glow rad="127000">
                    <a:schemeClr val="bg1"/>
                  </a:glow>
                </a:effectLst>
                <a:latin typeface="Sitka Text" panose="02000505000000020004" pitchFamily="2" charset="0"/>
                <a:ea typeface="Tahoma" panose="020B0604030504040204" pitchFamily="34" charset="0"/>
                <a:cs typeface="Tahoma" panose="020B0604030504040204" pitchFamily="34" charset="0"/>
              </a:rPr>
              <a:t>Do You Willfully Accept Guilt?</a:t>
            </a:r>
          </a:p>
        </p:txBody>
      </p:sp>
      <p:sp>
        <p:nvSpPr>
          <p:cNvPr id="3" name="TextBox 2">
            <a:extLst>
              <a:ext uri="{FF2B5EF4-FFF2-40B4-BE49-F238E27FC236}">
                <a16:creationId xmlns:a16="http://schemas.microsoft.com/office/drawing/2014/main" id="{3951A214-58D5-3605-3D60-2BFC3919380E}"/>
              </a:ext>
            </a:extLst>
          </p:cNvPr>
          <p:cNvSpPr txBox="1"/>
          <p:nvPr/>
        </p:nvSpPr>
        <p:spPr>
          <a:xfrm>
            <a:off x="309489" y="3164601"/>
            <a:ext cx="11549576" cy="2708434"/>
          </a:xfrm>
          <a:prstGeom prst="rect">
            <a:avLst/>
          </a:prstGeom>
          <a:noFill/>
        </p:spPr>
        <p:txBody>
          <a:bodyPr wrap="square">
            <a:spAutoFit/>
          </a:bodyPr>
          <a:lstStyle/>
          <a:p>
            <a:pPr algn="ctr"/>
            <a:r>
              <a:rPr lang="en-US" sz="3200" b="1" i="1" dirty="0">
                <a:solidFill>
                  <a:schemeClr val="bg1"/>
                </a:solidFill>
              </a:rPr>
              <a:t>…</a:t>
            </a:r>
            <a:r>
              <a:rPr lang="en-US" sz="3200" b="1" i="1" dirty="0">
                <a:solidFill>
                  <a:schemeClr val="bg1"/>
                </a:solidFill>
                <a:effectLst/>
              </a:rPr>
              <a:t>Then Judas, His betrayer, seeing that He had been condemned, was remorseful and brought back the thirty pieces of silver to the chief priests and elders, saying, “I have sinned by betraying innocent blood.” And they said, “What is that to us? You see to it!”</a:t>
            </a:r>
          </a:p>
          <a:p>
            <a:endParaRPr lang="en-US" b="1" i="1" dirty="0">
              <a:solidFill>
                <a:schemeClr val="bg1"/>
              </a:solidFill>
            </a:endParaRPr>
          </a:p>
          <a:p>
            <a:pPr algn="ctr"/>
            <a:r>
              <a:rPr lang="en-US" sz="2400" dirty="0">
                <a:solidFill>
                  <a:schemeClr val="bg1"/>
                </a:solidFill>
              </a:rPr>
              <a:t>Matthew 27:1-4</a:t>
            </a:r>
          </a:p>
        </p:txBody>
      </p:sp>
    </p:spTree>
    <p:extLst>
      <p:ext uri="{BB962C8B-B14F-4D97-AF65-F5344CB8AC3E}">
        <p14:creationId xmlns:p14="http://schemas.microsoft.com/office/powerpoint/2010/main" val="2724182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pic>
        <p:nvPicPr>
          <p:cNvPr id="1030" name="Picture 6" descr="Barbed wire fence Vectors &amp; Illustrations for Free Download | Freepik">
            <a:extLst>
              <a:ext uri="{FF2B5EF4-FFF2-40B4-BE49-F238E27FC236}">
                <a16:creationId xmlns:a16="http://schemas.microsoft.com/office/drawing/2014/main" id="{D63E3E3C-10B4-7DF9-F3B1-B36C0CC43A30}"/>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4979963"/>
            <a:ext cx="12192000" cy="22297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descr="Barbed wire fence Vectors &amp; Illustrations for Free Download | Freepik">
            <a:extLst>
              <a:ext uri="{FF2B5EF4-FFF2-40B4-BE49-F238E27FC236}">
                <a16:creationId xmlns:a16="http://schemas.microsoft.com/office/drawing/2014/main" id="{498D78D6-A41C-76B8-580F-90491BA6CCF8}"/>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872197"/>
            <a:ext cx="12192000" cy="1899138"/>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a:extLst>
              <a:ext uri="{FF2B5EF4-FFF2-40B4-BE49-F238E27FC236}">
                <a16:creationId xmlns:a16="http://schemas.microsoft.com/office/drawing/2014/main" id="{4B2B6498-1794-6730-CED9-E76C51888BE3}"/>
              </a:ext>
            </a:extLst>
          </p:cNvPr>
          <p:cNvSpPr>
            <a:spLocks noGrp="1"/>
          </p:cNvSpPr>
          <p:nvPr>
            <p:ph type="title"/>
          </p:nvPr>
        </p:nvSpPr>
        <p:spPr>
          <a:xfrm>
            <a:off x="864577" y="123092"/>
            <a:ext cx="10600592" cy="1505243"/>
          </a:xfrm>
        </p:spPr>
        <p:txBody>
          <a:bodyPr>
            <a:noAutofit/>
          </a:bodyPr>
          <a:lstStyle/>
          <a:p>
            <a:pPr algn="ctr"/>
            <a:r>
              <a:rPr lang="en-US" sz="8800" b="1" dirty="0">
                <a:effectLst>
                  <a:glow rad="127000">
                    <a:schemeClr val="bg1">
                      <a:lumMod val="65000"/>
                    </a:schemeClr>
                  </a:glow>
                </a:effectLst>
                <a:latin typeface="Sitka Text" panose="02000505000000020004" pitchFamily="2" charset="0"/>
                <a:ea typeface="Tahoma" panose="020B0604030504040204" pitchFamily="34" charset="0"/>
                <a:cs typeface="Tahoma" panose="020B0604030504040204" pitchFamily="34" charset="0"/>
              </a:rPr>
              <a:t>Remorse</a:t>
            </a:r>
          </a:p>
        </p:txBody>
      </p:sp>
      <p:sp>
        <p:nvSpPr>
          <p:cNvPr id="2" name="Title 4">
            <a:extLst>
              <a:ext uri="{FF2B5EF4-FFF2-40B4-BE49-F238E27FC236}">
                <a16:creationId xmlns:a16="http://schemas.microsoft.com/office/drawing/2014/main" id="{33AC9898-484B-2928-D1AE-ED85D545C2ED}"/>
              </a:ext>
            </a:extLst>
          </p:cNvPr>
          <p:cNvSpPr txBox="1">
            <a:spLocks/>
          </p:cNvSpPr>
          <p:nvPr/>
        </p:nvSpPr>
        <p:spPr>
          <a:xfrm>
            <a:off x="572965" y="1804181"/>
            <a:ext cx="11183816" cy="15052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dirty="0">
                <a:effectLst>
                  <a:glow rad="127000">
                    <a:schemeClr val="bg1"/>
                  </a:glow>
                </a:effectLst>
                <a:latin typeface="Sitka Text" panose="02000505000000020004" pitchFamily="2" charset="0"/>
                <a:ea typeface="Tahoma" panose="020B0604030504040204" pitchFamily="34" charset="0"/>
                <a:cs typeface="Tahoma" panose="020B0604030504040204" pitchFamily="34" charset="0"/>
              </a:rPr>
              <a:t>Do You Willfully Accept Guilt?</a:t>
            </a:r>
          </a:p>
        </p:txBody>
      </p:sp>
      <p:sp>
        <p:nvSpPr>
          <p:cNvPr id="3" name="TextBox 2">
            <a:extLst>
              <a:ext uri="{FF2B5EF4-FFF2-40B4-BE49-F238E27FC236}">
                <a16:creationId xmlns:a16="http://schemas.microsoft.com/office/drawing/2014/main" id="{3951A214-58D5-3605-3D60-2BFC3919380E}"/>
              </a:ext>
            </a:extLst>
          </p:cNvPr>
          <p:cNvSpPr txBox="1"/>
          <p:nvPr/>
        </p:nvSpPr>
        <p:spPr>
          <a:xfrm>
            <a:off x="309489" y="3164601"/>
            <a:ext cx="11549576" cy="2708434"/>
          </a:xfrm>
          <a:prstGeom prst="rect">
            <a:avLst/>
          </a:prstGeom>
          <a:noFill/>
        </p:spPr>
        <p:txBody>
          <a:bodyPr wrap="square">
            <a:spAutoFit/>
          </a:bodyPr>
          <a:lstStyle/>
          <a:p>
            <a:pPr algn="ctr"/>
            <a:r>
              <a:rPr lang="en-US" sz="3200" b="1" i="1" dirty="0">
                <a:solidFill>
                  <a:schemeClr val="bg1"/>
                </a:solidFill>
                <a:effectLst/>
              </a:rPr>
              <a:t>“For even if I made you sorry with my letter, I do not regret it; though I did regret it. For I perceive that the same epistle made you sorry, though only for a while. Now I rejoice, not that you were made sorry, but that your sorrow led to repentance. …</a:t>
            </a:r>
          </a:p>
          <a:p>
            <a:endParaRPr lang="en-US" b="1" i="1" dirty="0">
              <a:solidFill>
                <a:schemeClr val="bg1"/>
              </a:solidFill>
            </a:endParaRPr>
          </a:p>
          <a:p>
            <a:pPr algn="ctr"/>
            <a:r>
              <a:rPr lang="en-US" sz="2400" dirty="0">
                <a:solidFill>
                  <a:schemeClr val="bg1"/>
                </a:solidFill>
              </a:rPr>
              <a:t>2 Corinthians 7:8-10</a:t>
            </a:r>
          </a:p>
        </p:txBody>
      </p:sp>
    </p:spTree>
    <p:extLst>
      <p:ext uri="{BB962C8B-B14F-4D97-AF65-F5344CB8AC3E}">
        <p14:creationId xmlns:p14="http://schemas.microsoft.com/office/powerpoint/2010/main" val="2402122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pic>
        <p:nvPicPr>
          <p:cNvPr id="1030" name="Picture 6" descr="Barbed wire fence Vectors &amp; Illustrations for Free Download | Freepik">
            <a:extLst>
              <a:ext uri="{FF2B5EF4-FFF2-40B4-BE49-F238E27FC236}">
                <a16:creationId xmlns:a16="http://schemas.microsoft.com/office/drawing/2014/main" id="{D63E3E3C-10B4-7DF9-F3B1-B36C0CC43A30}"/>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4979963"/>
            <a:ext cx="12192000" cy="22297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descr="Barbed wire fence Vectors &amp; Illustrations for Free Download | Freepik">
            <a:extLst>
              <a:ext uri="{FF2B5EF4-FFF2-40B4-BE49-F238E27FC236}">
                <a16:creationId xmlns:a16="http://schemas.microsoft.com/office/drawing/2014/main" id="{498D78D6-A41C-76B8-580F-90491BA6CCF8}"/>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872197"/>
            <a:ext cx="12192000" cy="1899138"/>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a:extLst>
              <a:ext uri="{FF2B5EF4-FFF2-40B4-BE49-F238E27FC236}">
                <a16:creationId xmlns:a16="http://schemas.microsoft.com/office/drawing/2014/main" id="{4B2B6498-1794-6730-CED9-E76C51888BE3}"/>
              </a:ext>
            </a:extLst>
          </p:cNvPr>
          <p:cNvSpPr>
            <a:spLocks noGrp="1"/>
          </p:cNvSpPr>
          <p:nvPr>
            <p:ph type="title"/>
          </p:nvPr>
        </p:nvSpPr>
        <p:spPr>
          <a:xfrm>
            <a:off x="864577" y="123092"/>
            <a:ext cx="10600592" cy="1505243"/>
          </a:xfrm>
        </p:spPr>
        <p:txBody>
          <a:bodyPr>
            <a:noAutofit/>
          </a:bodyPr>
          <a:lstStyle/>
          <a:p>
            <a:pPr algn="ctr"/>
            <a:r>
              <a:rPr lang="en-US" sz="8800" b="1" dirty="0">
                <a:effectLst>
                  <a:glow rad="127000">
                    <a:schemeClr val="bg1">
                      <a:lumMod val="65000"/>
                    </a:schemeClr>
                  </a:glow>
                </a:effectLst>
                <a:latin typeface="Sitka Text" panose="02000505000000020004" pitchFamily="2" charset="0"/>
                <a:ea typeface="Tahoma" panose="020B0604030504040204" pitchFamily="34" charset="0"/>
                <a:cs typeface="Tahoma" panose="020B0604030504040204" pitchFamily="34" charset="0"/>
              </a:rPr>
              <a:t>Remorse</a:t>
            </a:r>
          </a:p>
        </p:txBody>
      </p:sp>
      <p:sp>
        <p:nvSpPr>
          <p:cNvPr id="2" name="Title 4">
            <a:extLst>
              <a:ext uri="{FF2B5EF4-FFF2-40B4-BE49-F238E27FC236}">
                <a16:creationId xmlns:a16="http://schemas.microsoft.com/office/drawing/2014/main" id="{33AC9898-484B-2928-D1AE-ED85D545C2ED}"/>
              </a:ext>
            </a:extLst>
          </p:cNvPr>
          <p:cNvSpPr txBox="1">
            <a:spLocks/>
          </p:cNvSpPr>
          <p:nvPr/>
        </p:nvSpPr>
        <p:spPr>
          <a:xfrm>
            <a:off x="572965" y="1804181"/>
            <a:ext cx="11183816" cy="15052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dirty="0">
                <a:effectLst>
                  <a:glow rad="127000">
                    <a:schemeClr val="bg1"/>
                  </a:glow>
                </a:effectLst>
                <a:latin typeface="Sitka Text" panose="02000505000000020004" pitchFamily="2" charset="0"/>
                <a:ea typeface="Tahoma" panose="020B0604030504040204" pitchFamily="34" charset="0"/>
                <a:cs typeface="Tahoma" panose="020B0604030504040204" pitchFamily="34" charset="0"/>
              </a:rPr>
              <a:t>Do You Willfully Accept Guilt?</a:t>
            </a:r>
          </a:p>
        </p:txBody>
      </p:sp>
      <p:sp>
        <p:nvSpPr>
          <p:cNvPr id="3" name="TextBox 2">
            <a:extLst>
              <a:ext uri="{FF2B5EF4-FFF2-40B4-BE49-F238E27FC236}">
                <a16:creationId xmlns:a16="http://schemas.microsoft.com/office/drawing/2014/main" id="{3951A214-58D5-3605-3D60-2BFC3919380E}"/>
              </a:ext>
            </a:extLst>
          </p:cNvPr>
          <p:cNvSpPr txBox="1"/>
          <p:nvPr/>
        </p:nvSpPr>
        <p:spPr>
          <a:xfrm>
            <a:off x="729175" y="3277369"/>
            <a:ext cx="10733650" cy="2708434"/>
          </a:xfrm>
          <a:prstGeom prst="rect">
            <a:avLst/>
          </a:prstGeom>
          <a:noFill/>
        </p:spPr>
        <p:txBody>
          <a:bodyPr wrap="square">
            <a:spAutoFit/>
          </a:bodyPr>
          <a:lstStyle/>
          <a:p>
            <a:pPr algn="ctr"/>
            <a:r>
              <a:rPr lang="en-US" sz="3200" b="1" i="1" dirty="0">
                <a:solidFill>
                  <a:schemeClr val="bg1"/>
                </a:solidFill>
              </a:rPr>
              <a:t>…</a:t>
            </a:r>
            <a:r>
              <a:rPr lang="en-US" sz="3200" b="1" i="1" dirty="0">
                <a:solidFill>
                  <a:schemeClr val="bg1"/>
                </a:solidFill>
                <a:effectLst/>
              </a:rPr>
              <a:t>For you were made sorry in a godly manner, that you might suffer loss from us in nothing. For godly sorrow produces repentance leading to salvation, not to be regretted; </a:t>
            </a:r>
          </a:p>
          <a:p>
            <a:pPr algn="ctr"/>
            <a:r>
              <a:rPr lang="en-US" sz="3200" b="1" i="1" dirty="0">
                <a:solidFill>
                  <a:schemeClr val="bg1"/>
                </a:solidFill>
                <a:effectLst/>
              </a:rPr>
              <a:t>but the sorrow of the world produces death.”</a:t>
            </a:r>
          </a:p>
          <a:p>
            <a:endParaRPr lang="en-US" b="1" i="1" dirty="0">
              <a:solidFill>
                <a:schemeClr val="bg1"/>
              </a:solidFill>
            </a:endParaRPr>
          </a:p>
          <a:p>
            <a:pPr algn="ctr"/>
            <a:r>
              <a:rPr lang="en-US" sz="2400" dirty="0">
                <a:solidFill>
                  <a:schemeClr val="bg1"/>
                </a:solidFill>
              </a:rPr>
              <a:t>2 Corinthians 7:8-10</a:t>
            </a:r>
          </a:p>
        </p:txBody>
      </p:sp>
    </p:spTree>
    <p:extLst>
      <p:ext uri="{BB962C8B-B14F-4D97-AF65-F5344CB8AC3E}">
        <p14:creationId xmlns:p14="http://schemas.microsoft.com/office/powerpoint/2010/main" val="29076469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pic>
        <p:nvPicPr>
          <p:cNvPr id="1030" name="Picture 6" descr="Barbed wire fence Vectors &amp; Illustrations for Free Download | Freepik">
            <a:extLst>
              <a:ext uri="{FF2B5EF4-FFF2-40B4-BE49-F238E27FC236}">
                <a16:creationId xmlns:a16="http://schemas.microsoft.com/office/drawing/2014/main" id="{D63E3E3C-10B4-7DF9-F3B1-B36C0CC43A30}"/>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4979963"/>
            <a:ext cx="12192000" cy="22297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descr="Barbed wire fence Vectors &amp; Illustrations for Free Download | Freepik">
            <a:extLst>
              <a:ext uri="{FF2B5EF4-FFF2-40B4-BE49-F238E27FC236}">
                <a16:creationId xmlns:a16="http://schemas.microsoft.com/office/drawing/2014/main" id="{498D78D6-A41C-76B8-580F-90491BA6CCF8}"/>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872197"/>
            <a:ext cx="12192000" cy="1899138"/>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a:extLst>
              <a:ext uri="{FF2B5EF4-FFF2-40B4-BE49-F238E27FC236}">
                <a16:creationId xmlns:a16="http://schemas.microsoft.com/office/drawing/2014/main" id="{4B2B6498-1794-6730-CED9-E76C51888BE3}"/>
              </a:ext>
            </a:extLst>
          </p:cNvPr>
          <p:cNvSpPr>
            <a:spLocks noGrp="1"/>
          </p:cNvSpPr>
          <p:nvPr>
            <p:ph type="title"/>
          </p:nvPr>
        </p:nvSpPr>
        <p:spPr>
          <a:xfrm>
            <a:off x="864577" y="123092"/>
            <a:ext cx="10600592" cy="1505243"/>
          </a:xfrm>
        </p:spPr>
        <p:txBody>
          <a:bodyPr>
            <a:noAutofit/>
          </a:bodyPr>
          <a:lstStyle/>
          <a:p>
            <a:pPr algn="ctr"/>
            <a:r>
              <a:rPr lang="en-US" sz="8800" b="1" dirty="0">
                <a:effectLst>
                  <a:glow rad="127000">
                    <a:schemeClr val="bg1">
                      <a:lumMod val="65000"/>
                    </a:schemeClr>
                  </a:glow>
                </a:effectLst>
                <a:latin typeface="Sitka Text" panose="02000505000000020004" pitchFamily="2" charset="0"/>
                <a:ea typeface="Tahoma" panose="020B0604030504040204" pitchFamily="34" charset="0"/>
                <a:cs typeface="Tahoma" panose="020B0604030504040204" pitchFamily="34" charset="0"/>
              </a:rPr>
              <a:t>Remorse</a:t>
            </a:r>
          </a:p>
        </p:txBody>
      </p:sp>
      <p:sp>
        <p:nvSpPr>
          <p:cNvPr id="2" name="Title 4">
            <a:extLst>
              <a:ext uri="{FF2B5EF4-FFF2-40B4-BE49-F238E27FC236}">
                <a16:creationId xmlns:a16="http://schemas.microsoft.com/office/drawing/2014/main" id="{33AC9898-484B-2928-D1AE-ED85D545C2ED}"/>
              </a:ext>
            </a:extLst>
          </p:cNvPr>
          <p:cNvSpPr txBox="1">
            <a:spLocks/>
          </p:cNvSpPr>
          <p:nvPr/>
        </p:nvSpPr>
        <p:spPr>
          <a:xfrm>
            <a:off x="572965" y="1804181"/>
            <a:ext cx="11183816" cy="15052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dirty="0">
                <a:effectLst>
                  <a:glow rad="127000">
                    <a:schemeClr val="bg1"/>
                  </a:glow>
                </a:effectLst>
                <a:latin typeface="Sitka Text" panose="02000505000000020004" pitchFamily="2" charset="0"/>
                <a:ea typeface="Tahoma" panose="020B0604030504040204" pitchFamily="34" charset="0"/>
                <a:cs typeface="Tahoma" panose="020B0604030504040204" pitchFamily="34" charset="0"/>
              </a:rPr>
              <a:t>Do You Willfully Accept Guilt?</a:t>
            </a:r>
          </a:p>
        </p:txBody>
      </p:sp>
      <p:sp>
        <p:nvSpPr>
          <p:cNvPr id="3" name="TextBox 2">
            <a:extLst>
              <a:ext uri="{FF2B5EF4-FFF2-40B4-BE49-F238E27FC236}">
                <a16:creationId xmlns:a16="http://schemas.microsoft.com/office/drawing/2014/main" id="{3951A214-58D5-3605-3D60-2BFC3919380E}"/>
              </a:ext>
            </a:extLst>
          </p:cNvPr>
          <p:cNvSpPr txBox="1"/>
          <p:nvPr/>
        </p:nvSpPr>
        <p:spPr>
          <a:xfrm>
            <a:off x="729175" y="3277369"/>
            <a:ext cx="10733650" cy="2708434"/>
          </a:xfrm>
          <a:prstGeom prst="rect">
            <a:avLst/>
          </a:prstGeom>
          <a:noFill/>
        </p:spPr>
        <p:txBody>
          <a:bodyPr wrap="square">
            <a:spAutoFit/>
          </a:bodyPr>
          <a:lstStyle/>
          <a:p>
            <a:pPr algn="ctr"/>
            <a:r>
              <a:rPr lang="en-US" sz="3200" b="1" i="1" dirty="0">
                <a:solidFill>
                  <a:schemeClr val="bg1"/>
                </a:solidFill>
              </a:rPr>
              <a:t>…</a:t>
            </a:r>
            <a:r>
              <a:rPr lang="en-US" sz="3200" b="1" i="1" dirty="0">
                <a:solidFill>
                  <a:schemeClr val="bg1"/>
                </a:solidFill>
                <a:effectLst/>
              </a:rPr>
              <a:t>For you were made sorry in a godly manner, that you might suffer loss from us in nothing. </a:t>
            </a:r>
            <a:r>
              <a:rPr lang="en-US" sz="3200" b="1" i="1" u="sng" dirty="0">
                <a:solidFill>
                  <a:schemeClr val="bg1"/>
                </a:solidFill>
                <a:effectLst/>
              </a:rPr>
              <a:t>For godly sorrow produces repentance leading to salvation</a:t>
            </a:r>
            <a:r>
              <a:rPr lang="en-US" sz="3200" b="1" i="1" dirty="0">
                <a:solidFill>
                  <a:schemeClr val="bg1"/>
                </a:solidFill>
                <a:effectLst/>
              </a:rPr>
              <a:t>, not to be regretted; </a:t>
            </a:r>
          </a:p>
          <a:p>
            <a:pPr algn="ctr"/>
            <a:r>
              <a:rPr lang="en-US" sz="3200" b="1" i="1" dirty="0">
                <a:solidFill>
                  <a:schemeClr val="bg1"/>
                </a:solidFill>
                <a:effectLst/>
              </a:rPr>
              <a:t>but the sorrow of the world produces death.”</a:t>
            </a:r>
          </a:p>
          <a:p>
            <a:endParaRPr lang="en-US" b="1" i="1" dirty="0">
              <a:solidFill>
                <a:schemeClr val="bg1"/>
              </a:solidFill>
            </a:endParaRPr>
          </a:p>
          <a:p>
            <a:pPr algn="ctr"/>
            <a:r>
              <a:rPr lang="en-US" sz="2400" dirty="0">
                <a:solidFill>
                  <a:schemeClr val="bg1"/>
                </a:solidFill>
              </a:rPr>
              <a:t>2 Corinthians 7:8-10</a:t>
            </a:r>
          </a:p>
        </p:txBody>
      </p:sp>
    </p:spTree>
    <p:extLst>
      <p:ext uri="{BB962C8B-B14F-4D97-AF65-F5344CB8AC3E}">
        <p14:creationId xmlns:p14="http://schemas.microsoft.com/office/powerpoint/2010/main" val="2786043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pic>
        <p:nvPicPr>
          <p:cNvPr id="1030" name="Picture 6" descr="Barbed wire fence Vectors &amp; Illustrations for Free Download | Freepik">
            <a:extLst>
              <a:ext uri="{FF2B5EF4-FFF2-40B4-BE49-F238E27FC236}">
                <a16:creationId xmlns:a16="http://schemas.microsoft.com/office/drawing/2014/main" id="{D63E3E3C-10B4-7DF9-F3B1-B36C0CC43A30}"/>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4979963"/>
            <a:ext cx="12192000" cy="22297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descr="Barbed wire fence Vectors &amp; Illustrations for Free Download | Freepik">
            <a:extLst>
              <a:ext uri="{FF2B5EF4-FFF2-40B4-BE49-F238E27FC236}">
                <a16:creationId xmlns:a16="http://schemas.microsoft.com/office/drawing/2014/main" id="{498D78D6-A41C-76B8-580F-90491BA6CCF8}"/>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872197"/>
            <a:ext cx="12192000" cy="1899138"/>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a:extLst>
              <a:ext uri="{FF2B5EF4-FFF2-40B4-BE49-F238E27FC236}">
                <a16:creationId xmlns:a16="http://schemas.microsoft.com/office/drawing/2014/main" id="{4B2B6498-1794-6730-CED9-E76C51888BE3}"/>
              </a:ext>
            </a:extLst>
          </p:cNvPr>
          <p:cNvSpPr>
            <a:spLocks noGrp="1"/>
          </p:cNvSpPr>
          <p:nvPr>
            <p:ph type="title"/>
          </p:nvPr>
        </p:nvSpPr>
        <p:spPr>
          <a:xfrm>
            <a:off x="864577" y="123092"/>
            <a:ext cx="10600592" cy="1505243"/>
          </a:xfrm>
        </p:spPr>
        <p:txBody>
          <a:bodyPr>
            <a:noAutofit/>
          </a:bodyPr>
          <a:lstStyle/>
          <a:p>
            <a:pPr algn="ctr"/>
            <a:r>
              <a:rPr lang="en-US" sz="8800" b="1" dirty="0">
                <a:effectLst>
                  <a:glow rad="127000">
                    <a:schemeClr val="bg1">
                      <a:lumMod val="65000"/>
                    </a:schemeClr>
                  </a:glow>
                </a:effectLst>
                <a:latin typeface="Sitka Text" panose="02000505000000020004" pitchFamily="2" charset="0"/>
                <a:ea typeface="Tahoma" panose="020B0604030504040204" pitchFamily="34" charset="0"/>
                <a:cs typeface="Tahoma" panose="020B0604030504040204" pitchFamily="34" charset="0"/>
              </a:rPr>
              <a:t>Remorse</a:t>
            </a:r>
          </a:p>
        </p:txBody>
      </p:sp>
      <p:sp>
        <p:nvSpPr>
          <p:cNvPr id="2" name="Title 4">
            <a:extLst>
              <a:ext uri="{FF2B5EF4-FFF2-40B4-BE49-F238E27FC236}">
                <a16:creationId xmlns:a16="http://schemas.microsoft.com/office/drawing/2014/main" id="{33AC9898-484B-2928-D1AE-ED85D545C2ED}"/>
              </a:ext>
            </a:extLst>
          </p:cNvPr>
          <p:cNvSpPr txBox="1">
            <a:spLocks/>
          </p:cNvSpPr>
          <p:nvPr/>
        </p:nvSpPr>
        <p:spPr>
          <a:xfrm>
            <a:off x="572965" y="2771335"/>
            <a:ext cx="11061017" cy="15052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b="1" dirty="0">
                <a:effectLst>
                  <a:glow rad="127000">
                    <a:schemeClr val="bg1"/>
                  </a:glow>
                </a:effectLst>
                <a:latin typeface="Sitka Text" panose="02000505000000020004" pitchFamily="2" charset="0"/>
                <a:ea typeface="Tahoma" panose="020B0604030504040204" pitchFamily="34" charset="0"/>
                <a:cs typeface="Tahoma" panose="020B0604030504040204" pitchFamily="34" charset="0"/>
              </a:rPr>
              <a:t>Do You Fight It (Guilt)?</a:t>
            </a:r>
          </a:p>
        </p:txBody>
      </p:sp>
    </p:spTree>
    <p:extLst>
      <p:ext uri="{BB962C8B-B14F-4D97-AF65-F5344CB8AC3E}">
        <p14:creationId xmlns:p14="http://schemas.microsoft.com/office/powerpoint/2010/main" val="11713675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pic>
        <p:nvPicPr>
          <p:cNvPr id="1030" name="Picture 6" descr="Barbed wire fence Vectors &amp; Illustrations for Free Download | Freepik">
            <a:extLst>
              <a:ext uri="{FF2B5EF4-FFF2-40B4-BE49-F238E27FC236}">
                <a16:creationId xmlns:a16="http://schemas.microsoft.com/office/drawing/2014/main" id="{D63E3E3C-10B4-7DF9-F3B1-B36C0CC43A30}"/>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4979963"/>
            <a:ext cx="12192000" cy="22297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descr="Barbed wire fence Vectors &amp; Illustrations for Free Download | Freepik">
            <a:extLst>
              <a:ext uri="{FF2B5EF4-FFF2-40B4-BE49-F238E27FC236}">
                <a16:creationId xmlns:a16="http://schemas.microsoft.com/office/drawing/2014/main" id="{498D78D6-A41C-76B8-580F-90491BA6CCF8}"/>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872197"/>
            <a:ext cx="12192000" cy="1899138"/>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a:extLst>
              <a:ext uri="{FF2B5EF4-FFF2-40B4-BE49-F238E27FC236}">
                <a16:creationId xmlns:a16="http://schemas.microsoft.com/office/drawing/2014/main" id="{4B2B6498-1794-6730-CED9-E76C51888BE3}"/>
              </a:ext>
            </a:extLst>
          </p:cNvPr>
          <p:cNvSpPr>
            <a:spLocks noGrp="1"/>
          </p:cNvSpPr>
          <p:nvPr>
            <p:ph type="title"/>
          </p:nvPr>
        </p:nvSpPr>
        <p:spPr>
          <a:xfrm>
            <a:off x="864577" y="123092"/>
            <a:ext cx="10600592" cy="1505243"/>
          </a:xfrm>
        </p:spPr>
        <p:txBody>
          <a:bodyPr>
            <a:noAutofit/>
          </a:bodyPr>
          <a:lstStyle/>
          <a:p>
            <a:pPr algn="ctr"/>
            <a:r>
              <a:rPr lang="en-US" sz="8800" b="1" dirty="0">
                <a:effectLst>
                  <a:glow rad="127000">
                    <a:schemeClr val="bg1">
                      <a:lumMod val="65000"/>
                    </a:schemeClr>
                  </a:glow>
                </a:effectLst>
                <a:latin typeface="Sitka Text" panose="02000505000000020004" pitchFamily="2" charset="0"/>
                <a:ea typeface="Tahoma" panose="020B0604030504040204" pitchFamily="34" charset="0"/>
                <a:cs typeface="Tahoma" panose="020B0604030504040204" pitchFamily="34" charset="0"/>
              </a:rPr>
              <a:t>Remorse</a:t>
            </a:r>
          </a:p>
        </p:txBody>
      </p:sp>
      <p:sp>
        <p:nvSpPr>
          <p:cNvPr id="2" name="Title 4">
            <a:extLst>
              <a:ext uri="{FF2B5EF4-FFF2-40B4-BE49-F238E27FC236}">
                <a16:creationId xmlns:a16="http://schemas.microsoft.com/office/drawing/2014/main" id="{33AC9898-484B-2928-D1AE-ED85D545C2ED}"/>
              </a:ext>
            </a:extLst>
          </p:cNvPr>
          <p:cNvSpPr txBox="1">
            <a:spLocks/>
          </p:cNvSpPr>
          <p:nvPr/>
        </p:nvSpPr>
        <p:spPr>
          <a:xfrm>
            <a:off x="572965" y="1804181"/>
            <a:ext cx="11183816" cy="15052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dirty="0">
                <a:effectLst>
                  <a:glow rad="127000">
                    <a:schemeClr val="bg1"/>
                  </a:glow>
                </a:effectLst>
                <a:latin typeface="Sitka Text" panose="02000505000000020004" pitchFamily="2" charset="0"/>
                <a:ea typeface="Tahoma" panose="020B0604030504040204" pitchFamily="34" charset="0"/>
                <a:cs typeface="Tahoma" panose="020B0604030504040204" pitchFamily="34" charset="0"/>
              </a:rPr>
              <a:t>Do You Fight It (Guilt)?</a:t>
            </a:r>
          </a:p>
        </p:txBody>
      </p:sp>
      <p:sp>
        <p:nvSpPr>
          <p:cNvPr id="3" name="TextBox 2">
            <a:extLst>
              <a:ext uri="{FF2B5EF4-FFF2-40B4-BE49-F238E27FC236}">
                <a16:creationId xmlns:a16="http://schemas.microsoft.com/office/drawing/2014/main" id="{3951A214-58D5-3605-3D60-2BFC3919380E}"/>
              </a:ext>
            </a:extLst>
          </p:cNvPr>
          <p:cNvSpPr txBox="1"/>
          <p:nvPr/>
        </p:nvSpPr>
        <p:spPr>
          <a:xfrm>
            <a:off x="729175" y="3277369"/>
            <a:ext cx="10733650" cy="2215991"/>
          </a:xfrm>
          <a:prstGeom prst="rect">
            <a:avLst/>
          </a:prstGeom>
          <a:noFill/>
        </p:spPr>
        <p:txBody>
          <a:bodyPr wrap="square">
            <a:spAutoFit/>
          </a:bodyPr>
          <a:lstStyle/>
          <a:p>
            <a:pPr algn="ctr"/>
            <a:r>
              <a:rPr lang="en-US" sz="3200" b="1" i="1" dirty="0">
                <a:solidFill>
                  <a:schemeClr val="bg1"/>
                </a:solidFill>
                <a:effectLst/>
              </a:rPr>
              <a:t>“Then Saul said to Samuel, “I have sinned, for I have transgressed the commandment of the Lord and your words, because I feared the people and obeyed their voice.”</a:t>
            </a:r>
          </a:p>
          <a:p>
            <a:endParaRPr lang="en-US" b="1" i="1" dirty="0">
              <a:solidFill>
                <a:schemeClr val="bg1"/>
              </a:solidFill>
            </a:endParaRPr>
          </a:p>
          <a:p>
            <a:pPr algn="ctr"/>
            <a:r>
              <a:rPr lang="en-US" sz="2400" dirty="0">
                <a:solidFill>
                  <a:schemeClr val="bg1"/>
                </a:solidFill>
              </a:rPr>
              <a:t>1 Samuel 15:24</a:t>
            </a:r>
          </a:p>
        </p:txBody>
      </p:sp>
    </p:spTree>
    <p:extLst>
      <p:ext uri="{BB962C8B-B14F-4D97-AF65-F5344CB8AC3E}">
        <p14:creationId xmlns:p14="http://schemas.microsoft.com/office/powerpoint/2010/main" val="31537977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pic>
        <p:nvPicPr>
          <p:cNvPr id="1030" name="Picture 6" descr="Barbed wire fence Vectors &amp; Illustrations for Free Download | Freepik">
            <a:extLst>
              <a:ext uri="{FF2B5EF4-FFF2-40B4-BE49-F238E27FC236}">
                <a16:creationId xmlns:a16="http://schemas.microsoft.com/office/drawing/2014/main" id="{D63E3E3C-10B4-7DF9-F3B1-B36C0CC43A30}"/>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4979963"/>
            <a:ext cx="12192000" cy="22297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descr="Barbed wire fence Vectors &amp; Illustrations for Free Download | Freepik">
            <a:extLst>
              <a:ext uri="{FF2B5EF4-FFF2-40B4-BE49-F238E27FC236}">
                <a16:creationId xmlns:a16="http://schemas.microsoft.com/office/drawing/2014/main" id="{498D78D6-A41C-76B8-580F-90491BA6CCF8}"/>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872197"/>
            <a:ext cx="12192000" cy="1899138"/>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a:extLst>
              <a:ext uri="{FF2B5EF4-FFF2-40B4-BE49-F238E27FC236}">
                <a16:creationId xmlns:a16="http://schemas.microsoft.com/office/drawing/2014/main" id="{4B2B6498-1794-6730-CED9-E76C51888BE3}"/>
              </a:ext>
            </a:extLst>
          </p:cNvPr>
          <p:cNvSpPr>
            <a:spLocks noGrp="1"/>
          </p:cNvSpPr>
          <p:nvPr>
            <p:ph type="title"/>
          </p:nvPr>
        </p:nvSpPr>
        <p:spPr>
          <a:xfrm>
            <a:off x="864577" y="123092"/>
            <a:ext cx="10600592" cy="1505243"/>
          </a:xfrm>
        </p:spPr>
        <p:txBody>
          <a:bodyPr>
            <a:noAutofit/>
          </a:bodyPr>
          <a:lstStyle/>
          <a:p>
            <a:pPr algn="ctr"/>
            <a:r>
              <a:rPr lang="en-US" sz="8800" b="1" dirty="0">
                <a:effectLst>
                  <a:glow rad="127000">
                    <a:schemeClr val="bg1">
                      <a:lumMod val="65000"/>
                    </a:schemeClr>
                  </a:glow>
                </a:effectLst>
                <a:latin typeface="Sitka Text" panose="02000505000000020004" pitchFamily="2" charset="0"/>
                <a:ea typeface="Tahoma" panose="020B0604030504040204" pitchFamily="34" charset="0"/>
                <a:cs typeface="Tahoma" panose="020B0604030504040204" pitchFamily="34" charset="0"/>
              </a:rPr>
              <a:t>Remorse</a:t>
            </a:r>
          </a:p>
        </p:txBody>
      </p:sp>
      <p:sp>
        <p:nvSpPr>
          <p:cNvPr id="2" name="Title 4">
            <a:extLst>
              <a:ext uri="{FF2B5EF4-FFF2-40B4-BE49-F238E27FC236}">
                <a16:creationId xmlns:a16="http://schemas.microsoft.com/office/drawing/2014/main" id="{33AC9898-484B-2928-D1AE-ED85D545C2ED}"/>
              </a:ext>
            </a:extLst>
          </p:cNvPr>
          <p:cNvSpPr txBox="1">
            <a:spLocks/>
          </p:cNvSpPr>
          <p:nvPr/>
        </p:nvSpPr>
        <p:spPr>
          <a:xfrm>
            <a:off x="572965" y="1804181"/>
            <a:ext cx="11183816" cy="15052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dirty="0">
                <a:effectLst>
                  <a:glow rad="127000">
                    <a:schemeClr val="bg1"/>
                  </a:glow>
                </a:effectLst>
                <a:latin typeface="Sitka Text" panose="02000505000000020004" pitchFamily="2" charset="0"/>
                <a:ea typeface="Tahoma" panose="020B0604030504040204" pitchFamily="34" charset="0"/>
                <a:cs typeface="Tahoma" panose="020B0604030504040204" pitchFamily="34" charset="0"/>
              </a:rPr>
              <a:t>Do You Fight It (Guilt)?</a:t>
            </a:r>
          </a:p>
        </p:txBody>
      </p:sp>
      <p:sp>
        <p:nvSpPr>
          <p:cNvPr id="3" name="TextBox 2">
            <a:extLst>
              <a:ext uri="{FF2B5EF4-FFF2-40B4-BE49-F238E27FC236}">
                <a16:creationId xmlns:a16="http://schemas.microsoft.com/office/drawing/2014/main" id="{3951A214-58D5-3605-3D60-2BFC3919380E}"/>
              </a:ext>
            </a:extLst>
          </p:cNvPr>
          <p:cNvSpPr txBox="1"/>
          <p:nvPr/>
        </p:nvSpPr>
        <p:spPr>
          <a:xfrm>
            <a:off x="729175" y="3277369"/>
            <a:ext cx="10733650" cy="2215991"/>
          </a:xfrm>
          <a:prstGeom prst="rect">
            <a:avLst/>
          </a:prstGeom>
          <a:noFill/>
        </p:spPr>
        <p:txBody>
          <a:bodyPr wrap="square">
            <a:spAutoFit/>
          </a:bodyPr>
          <a:lstStyle/>
          <a:p>
            <a:pPr algn="ctr"/>
            <a:r>
              <a:rPr lang="en-US" sz="3200" b="1" i="1" dirty="0">
                <a:solidFill>
                  <a:schemeClr val="bg1"/>
                </a:solidFill>
                <a:effectLst/>
              </a:rPr>
              <a:t>“So David said to Nathan, “I have sinned against the Lord.”</a:t>
            </a:r>
          </a:p>
          <a:p>
            <a:pPr algn="ctr"/>
            <a:r>
              <a:rPr lang="en-US" sz="3200" b="1" i="1" dirty="0">
                <a:solidFill>
                  <a:schemeClr val="bg1"/>
                </a:solidFill>
                <a:effectLst/>
              </a:rPr>
              <a:t>And Nathan said to David, “The Lord also has put </a:t>
            </a:r>
          </a:p>
          <a:p>
            <a:pPr algn="ctr"/>
            <a:r>
              <a:rPr lang="en-US" sz="3200" b="1" i="1" dirty="0">
                <a:solidFill>
                  <a:schemeClr val="bg1"/>
                </a:solidFill>
                <a:effectLst/>
              </a:rPr>
              <a:t>away your sin; you shall not die.”</a:t>
            </a:r>
          </a:p>
          <a:p>
            <a:endParaRPr lang="en-US" b="1" i="1" dirty="0">
              <a:solidFill>
                <a:schemeClr val="bg1"/>
              </a:solidFill>
            </a:endParaRPr>
          </a:p>
          <a:p>
            <a:pPr algn="ctr"/>
            <a:r>
              <a:rPr lang="en-US" sz="2400" dirty="0">
                <a:solidFill>
                  <a:schemeClr val="bg1"/>
                </a:solidFill>
              </a:rPr>
              <a:t>2 Samuel 12:13</a:t>
            </a:r>
          </a:p>
        </p:txBody>
      </p:sp>
    </p:spTree>
    <p:extLst>
      <p:ext uri="{BB962C8B-B14F-4D97-AF65-F5344CB8AC3E}">
        <p14:creationId xmlns:p14="http://schemas.microsoft.com/office/powerpoint/2010/main" val="36508556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pic>
        <p:nvPicPr>
          <p:cNvPr id="1030" name="Picture 6" descr="Barbed wire fence Vectors &amp; Illustrations for Free Download | Freepik">
            <a:extLst>
              <a:ext uri="{FF2B5EF4-FFF2-40B4-BE49-F238E27FC236}">
                <a16:creationId xmlns:a16="http://schemas.microsoft.com/office/drawing/2014/main" id="{D63E3E3C-10B4-7DF9-F3B1-B36C0CC43A30}"/>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4979963"/>
            <a:ext cx="12192000" cy="22297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descr="Barbed wire fence Vectors &amp; Illustrations for Free Download | Freepik">
            <a:extLst>
              <a:ext uri="{FF2B5EF4-FFF2-40B4-BE49-F238E27FC236}">
                <a16:creationId xmlns:a16="http://schemas.microsoft.com/office/drawing/2014/main" id="{498D78D6-A41C-76B8-580F-90491BA6CCF8}"/>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872197"/>
            <a:ext cx="12192000" cy="1899138"/>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a:extLst>
              <a:ext uri="{FF2B5EF4-FFF2-40B4-BE49-F238E27FC236}">
                <a16:creationId xmlns:a16="http://schemas.microsoft.com/office/drawing/2014/main" id="{4B2B6498-1794-6730-CED9-E76C51888BE3}"/>
              </a:ext>
            </a:extLst>
          </p:cNvPr>
          <p:cNvSpPr>
            <a:spLocks noGrp="1"/>
          </p:cNvSpPr>
          <p:nvPr>
            <p:ph type="title"/>
          </p:nvPr>
        </p:nvSpPr>
        <p:spPr>
          <a:xfrm>
            <a:off x="864577" y="123092"/>
            <a:ext cx="10600592" cy="1505243"/>
          </a:xfrm>
        </p:spPr>
        <p:txBody>
          <a:bodyPr>
            <a:noAutofit/>
          </a:bodyPr>
          <a:lstStyle/>
          <a:p>
            <a:pPr algn="ctr"/>
            <a:r>
              <a:rPr lang="en-US" sz="8800" b="1" dirty="0">
                <a:effectLst>
                  <a:glow rad="127000">
                    <a:schemeClr val="bg1">
                      <a:lumMod val="65000"/>
                    </a:schemeClr>
                  </a:glow>
                </a:effectLst>
                <a:latin typeface="Sitka Text" panose="02000505000000020004" pitchFamily="2" charset="0"/>
                <a:ea typeface="Tahoma" panose="020B0604030504040204" pitchFamily="34" charset="0"/>
                <a:cs typeface="Tahoma" panose="020B0604030504040204" pitchFamily="34" charset="0"/>
              </a:rPr>
              <a:t>Remorse</a:t>
            </a:r>
          </a:p>
        </p:txBody>
      </p:sp>
      <p:sp>
        <p:nvSpPr>
          <p:cNvPr id="2" name="Title 4">
            <a:extLst>
              <a:ext uri="{FF2B5EF4-FFF2-40B4-BE49-F238E27FC236}">
                <a16:creationId xmlns:a16="http://schemas.microsoft.com/office/drawing/2014/main" id="{33AC9898-484B-2928-D1AE-ED85D545C2ED}"/>
              </a:ext>
            </a:extLst>
          </p:cNvPr>
          <p:cNvSpPr txBox="1">
            <a:spLocks/>
          </p:cNvSpPr>
          <p:nvPr/>
        </p:nvSpPr>
        <p:spPr>
          <a:xfrm>
            <a:off x="572965" y="2771335"/>
            <a:ext cx="11061017" cy="15052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b="1" dirty="0">
                <a:effectLst>
                  <a:glow rad="127000">
                    <a:schemeClr val="bg1"/>
                  </a:glow>
                </a:effectLst>
                <a:latin typeface="Sitka Text" panose="02000505000000020004" pitchFamily="2" charset="0"/>
                <a:ea typeface="Tahoma" panose="020B0604030504040204" pitchFamily="34" charset="0"/>
                <a:cs typeface="Tahoma" panose="020B0604030504040204" pitchFamily="34" charset="0"/>
              </a:rPr>
              <a:t>Do Not Accept Guilt At All</a:t>
            </a:r>
          </a:p>
        </p:txBody>
      </p:sp>
    </p:spTree>
    <p:extLst>
      <p:ext uri="{BB962C8B-B14F-4D97-AF65-F5344CB8AC3E}">
        <p14:creationId xmlns:p14="http://schemas.microsoft.com/office/powerpoint/2010/main" val="31471073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pic>
        <p:nvPicPr>
          <p:cNvPr id="1030" name="Picture 6" descr="Barbed wire fence Vectors &amp; Illustrations for Free Download | Freepik">
            <a:extLst>
              <a:ext uri="{FF2B5EF4-FFF2-40B4-BE49-F238E27FC236}">
                <a16:creationId xmlns:a16="http://schemas.microsoft.com/office/drawing/2014/main" id="{D63E3E3C-10B4-7DF9-F3B1-B36C0CC43A30}"/>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4979963"/>
            <a:ext cx="12192000" cy="22297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descr="Barbed wire fence Vectors &amp; Illustrations for Free Download | Freepik">
            <a:extLst>
              <a:ext uri="{FF2B5EF4-FFF2-40B4-BE49-F238E27FC236}">
                <a16:creationId xmlns:a16="http://schemas.microsoft.com/office/drawing/2014/main" id="{498D78D6-A41C-76B8-580F-90491BA6CCF8}"/>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872197"/>
            <a:ext cx="12192000" cy="1899138"/>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a:extLst>
              <a:ext uri="{FF2B5EF4-FFF2-40B4-BE49-F238E27FC236}">
                <a16:creationId xmlns:a16="http://schemas.microsoft.com/office/drawing/2014/main" id="{4B2B6498-1794-6730-CED9-E76C51888BE3}"/>
              </a:ext>
            </a:extLst>
          </p:cNvPr>
          <p:cNvSpPr>
            <a:spLocks noGrp="1"/>
          </p:cNvSpPr>
          <p:nvPr>
            <p:ph type="title"/>
          </p:nvPr>
        </p:nvSpPr>
        <p:spPr>
          <a:xfrm>
            <a:off x="864577" y="123092"/>
            <a:ext cx="10600592" cy="1505243"/>
          </a:xfrm>
        </p:spPr>
        <p:txBody>
          <a:bodyPr>
            <a:noAutofit/>
          </a:bodyPr>
          <a:lstStyle/>
          <a:p>
            <a:pPr algn="ctr"/>
            <a:r>
              <a:rPr lang="en-US" sz="8800" b="1" dirty="0">
                <a:effectLst>
                  <a:glow rad="127000">
                    <a:schemeClr val="bg1">
                      <a:lumMod val="65000"/>
                    </a:schemeClr>
                  </a:glow>
                </a:effectLst>
                <a:latin typeface="Sitka Text" panose="02000505000000020004" pitchFamily="2" charset="0"/>
                <a:ea typeface="Tahoma" panose="020B0604030504040204" pitchFamily="34" charset="0"/>
                <a:cs typeface="Tahoma" panose="020B0604030504040204" pitchFamily="34" charset="0"/>
              </a:rPr>
              <a:t>Remorse</a:t>
            </a:r>
          </a:p>
        </p:txBody>
      </p:sp>
      <p:sp>
        <p:nvSpPr>
          <p:cNvPr id="2" name="Title 4">
            <a:extLst>
              <a:ext uri="{FF2B5EF4-FFF2-40B4-BE49-F238E27FC236}">
                <a16:creationId xmlns:a16="http://schemas.microsoft.com/office/drawing/2014/main" id="{33AC9898-484B-2928-D1AE-ED85D545C2ED}"/>
              </a:ext>
            </a:extLst>
          </p:cNvPr>
          <p:cNvSpPr txBox="1">
            <a:spLocks/>
          </p:cNvSpPr>
          <p:nvPr/>
        </p:nvSpPr>
        <p:spPr>
          <a:xfrm>
            <a:off x="572965" y="2771334"/>
            <a:ext cx="11061017" cy="272913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b="1" dirty="0">
                <a:effectLst>
                  <a:glow rad="127000">
                    <a:schemeClr val="bg1"/>
                  </a:glow>
                </a:effectLst>
                <a:latin typeface="Sitka Text" panose="02000505000000020004" pitchFamily="2" charset="0"/>
                <a:ea typeface="Tahoma" panose="020B0604030504040204" pitchFamily="34" charset="0"/>
                <a:cs typeface="Tahoma" panose="020B0604030504040204" pitchFamily="34" charset="0"/>
              </a:rPr>
              <a:t>Do Not Accept Guilt At All</a:t>
            </a:r>
          </a:p>
          <a:p>
            <a:pPr algn="ctr"/>
            <a:endParaRPr lang="en-US" sz="5400" b="1" dirty="0">
              <a:effectLst>
                <a:glow rad="127000">
                  <a:schemeClr val="bg1"/>
                </a:glow>
              </a:effectLst>
              <a:latin typeface="Sitka Text" panose="02000505000000020004" pitchFamily="2" charset="0"/>
              <a:ea typeface="Tahoma" panose="020B0604030504040204" pitchFamily="34" charset="0"/>
              <a:cs typeface="Tahoma" panose="020B0604030504040204" pitchFamily="34" charset="0"/>
            </a:endParaRPr>
          </a:p>
          <a:p>
            <a:pPr algn="ctr"/>
            <a:r>
              <a:rPr lang="en-US" sz="7200" b="1" dirty="0">
                <a:effectLst>
                  <a:glow rad="127000">
                    <a:schemeClr val="bg1"/>
                  </a:glow>
                </a:effectLst>
                <a:latin typeface="Sitka Text" panose="02000505000000020004" pitchFamily="2" charset="0"/>
                <a:ea typeface="Tahoma" panose="020B0604030504040204" pitchFamily="34" charset="0"/>
                <a:cs typeface="Tahoma" panose="020B0604030504040204" pitchFamily="34" charset="0"/>
              </a:rPr>
              <a:t>“LOST ETERNALLY”</a:t>
            </a:r>
          </a:p>
        </p:txBody>
      </p:sp>
    </p:spTree>
    <p:extLst>
      <p:ext uri="{BB962C8B-B14F-4D97-AF65-F5344CB8AC3E}">
        <p14:creationId xmlns:p14="http://schemas.microsoft.com/office/powerpoint/2010/main" val="4168138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pic>
        <p:nvPicPr>
          <p:cNvPr id="1030" name="Picture 6" descr="Barbed wire fence Vectors &amp; Illustrations for Free Download | Freepik">
            <a:extLst>
              <a:ext uri="{FF2B5EF4-FFF2-40B4-BE49-F238E27FC236}">
                <a16:creationId xmlns:a16="http://schemas.microsoft.com/office/drawing/2014/main" id="{D63E3E3C-10B4-7DF9-F3B1-B36C0CC43A30}"/>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4628271"/>
            <a:ext cx="12192000" cy="22297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descr="Barbed wire fence Vectors &amp; Illustrations for Free Download | Freepik">
            <a:extLst>
              <a:ext uri="{FF2B5EF4-FFF2-40B4-BE49-F238E27FC236}">
                <a16:creationId xmlns:a16="http://schemas.microsoft.com/office/drawing/2014/main" id="{498D78D6-A41C-76B8-580F-90491BA6CCF8}"/>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12192000" cy="1899138"/>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a:extLst>
              <a:ext uri="{FF2B5EF4-FFF2-40B4-BE49-F238E27FC236}">
                <a16:creationId xmlns:a16="http://schemas.microsoft.com/office/drawing/2014/main" id="{4B2B6498-1794-6730-CED9-E76C51888BE3}"/>
              </a:ext>
            </a:extLst>
          </p:cNvPr>
          <p:cNvSpPr>
            <a:spLocks noGrp="1"/>
          </p:cNvSpPr>
          <p:nvPr>
            <p:ph type="title"/>
          </p:nvPr>
        </p:nvSpPr>
        <p:spPr>
          <a:xfrm>
            <a:off x="633046" y="1547446"/>
            <a:ext cx="10720754" cy="1505243"/>
          </a:xfrm>
        </p:spPr>
        <p:txBody>
          <a:bodyPr>
            <a:noAutofit/>
          </a:bodyPr>
          <a:lstStyle/>
          <a:p>
            <a:r>
              <a:rPr lang="en-US" sz="8800" b="1" dirty="0">
                <a:effectLst>
                  <a:glow rad="127000">
                    <a:schemeClr val="bg1">
                      <a:lumMod val="65000"/>
                    </a:schemeClr>
                  </a:glow>
                </a:effectLst>
                <a:latin typeface="Sitka Text" panose="02000505000000020004" pitchFamily="2" charset="0"/>
                <a:ea typeface="Tahoma" panose="020B0604030504040204" pitchFamily="34" charset="0"/>
                <a:cs typeface="Tahoma" panose="020B0604030504040204" pitchFamily="34" charset="0"/>
              </a:rPr>
              <a:t>Remorse:</a:t>
            </a:r>
          </a:p>
        </p:txBody>
      </p:sp>
      <p:sp>
        <p:nvSpPr>
          <p:cNvPr id="2" name="Title 4">
            <a:extLst>
              <a:ext uri="{FF2B5EF4-FFF2-40B4-BE49-F238E27FC236}">
                <a16:creationId xmlns:a16="http://schemas.microsoft.com/office/drawing/2014/main" id="{33AC9898-484B-2928-D1AE-ED85D545C2ED}"/>
              </a:ext>
            </a:extLst>
          </p:cNvPr>
          <p:cNvSpPr txBox="1">
            <a:spLocks/>
          </p:cNvSpPr>
          <p:nvPr/>
        </p:nvSpPr>
        <p:spPr>
          <a:xfrm>
            <a:off x="633046" y="3305908"/>
            <a:ext cx="11183816" cy="15052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effectLst>
                  <a:glow rad="127000">
                    <a:schemeClr val="bg1"/>
                  </a:glow>
                </a:effectLst>
                <a:latin typeface="Sitka Text" panose="02000505000000020004" pitchFamily="2" charset="0"/>
                <a:ea typeface="Tahoma" panose="020B0604030504040204" pitchFamily="34" charset="0"/>
                <a:cs typeface="Tahoma" panose="020B0604030504040204" pitchFamily="34" charset="0"/>
              </a:rPr>
              <a:t>Regret, Sorrow, Repentance, Penitence, Shame </a:t>
            </a:r>
          </a:p>
        </p:txBody>
      </p:sp>
    </p:spTree>
    <p:extLst>
      <p:ext uri="{BB962C8B-B14F-4D97-AF65-F5344CB8AC3E}">
        <p14:creationId xmlns:p14="http://schemas.microsoft.com/office/powerpoint/2010/main" val="13405135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pic>
        <p:nvPicPr>
          <p:cNvPr id="1030" name="Picture 6" descr="Barbed wire fence Vectors &amp; Illustrations for Free Download | Freepik">
            <a:extLst>
              <a:ext uri="{FF2B5EF4-FFF2-40B4-BE49-F238E27FC236}">
                <a16:creationId xmlns:a16="http://schemas.microsoft.com/office/drawing/2014/main" id="{D63E3E3C-10B4-7DF9-F3B1-B36C0CC43A30}"/>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4979963"/>
            <a:ext cx="12192000" cy="22297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descr="Barbed wire fence Vectors &amp; Illustrations for Free Download | Freepik">
            <a:extLst>
              <a:ext uri="{FF2B5EF4-FFF2-40B4-BE49-F238E27FC236}">
                <a16:creationId xmlns:a16="http://schemas.microsoft.com/office/drawing/2014/main" id="{498D78D6-A41C-76B8-580F-90491BA6CCF8}"/>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872197"/>
            <a:ext cx="12192000" cy="1899138"/>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a:extLst>
              <a:ext uri="{FF2B5EF4-FFF2-40B4-BE49-F238E27FC236}">
                <a16:creationId xmlns:a16="http://schemas.microsoft.com/office/drawing/2014/main" id="{4B2B6498-1794-6730-CED9-E76C51888BE3}"/>
              </a:ext>
            </a:extLst>
          </p:cNvPr>
          <p:cNvSpPr>
            <a:spLocks noGrp="1"/>
          </p:cNvSpPr>
          <p:nvPr>
            <p:ph type="title"/>
          </p:nvPr>
        </p:nvSpPr>
        <p:spPr>
          <a:xfrm>
            <a:off x="864577" y="123092"/>
            <a:ext cx="10600592" cy="1505243"/>
          </a:xfrm>
        </p:spPr>
        <p:txBody>
          <a:bodyPr>
            <a:noAutofit/>
          </a:bodyPr>
          <a:lstStyle/>
          <a:p>
            <a:pPr algn="ctr"/>
            <a:r>
              <a:rPr lang="en-US" sz="8800" b="1" dirty="0">
                <a:effectLst>
                  <a:glow rad="127000">
                    <a:schemeClr val="bg1">
                      <a:lumMod val="65000"/>
                    </a:schemeClr>
                  </a:glow>
                </a:effectLst>
                <a:latin typeface="Sitka Text" panose="02000505000000020004" pitchFamily="2" charset="0"/>
                <a:ea typeface="Tahoma" panose="020B0604030504040204" pitchFamily="34" charset="0"/>
                <a:cs typeface="Tahoma" panose="020B0604030504040204" pitchFamily="34" charset="0"/>
              </a:rPr>
              <a:t>Remorse</a:t>
            </a:r>
          </a:p>
        </p:txBody>
      </p:sp>
      <p:sp>
        <p:nvSpPr>
          <p:cNvPr id="2" name="Title 4">
            <a:extLst>
              <a:ext uri="{FF2B5EF4-FFF2-40B4-BE49-F238E27FC236}">
                <a16:creationId xmlns:a16="http://schemas.microsoft.com/office/drawing/2014/main" id="{33AC9898-484B-2928-D1AE-ED85D545C2ED}"/>
              </a:ext>
            </a:extLst>
          </p:cNvPr>
          <p:cNvSpPr txBox="1">
            <a:spLocks/>
          </p:cNvSpPr>
          <p:nvPr/>
        </p:nvSpPr>
        <p:spPr>
          <a:xfrm>
            <a:off x="572965" y="1758462"/>
            <a:ext cx="11061017" cy="44735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7200" b="1" dirty="0">
                <a:effectLst>
                  <a:glow rad="127000">
                    <a:schemeClr val="bg1"/>
                  </a:glow>
                </a:effectLst>
                <a:latin typeface="Sitka Text" panose="02000505000000020004" pitchFamily="2" charset="0"/>
                <a:ea typeface="Tahoma" panose="020B0604030504040204" pitchFamily="34" charset="0"/>
                <a:cs typeface="Tahoma" panose="020B0604030504040204" pitchFamily="34" charset="0"/>
              </a:rPr>
              <a:t>Have You Identified How You Respond to </a:t>
            </a:r>
            <a:r>
              <a:rPr lang="en-US" sz="8800" b="1" dirty="0">
                <a:effectLst>
                  <a:glow rad="127000">
                    <a:schemeClr val="bg1"/>
                  </a:glow>
                </a:effectLst>
                <a:latin typeface="Sitka Text" panose="02000505000000020004" pitchFamily="2" charset="0"/>
                <a:ea typeface="Tahoma" panose="020B0604030504040204" pitchFamily="34" charset="0"/>
                <a:cs typeface="Tahoma" panose="020B0604030504040204" pitchFamily="34" charset="0"/>
              </a:rPr>
              <a:t>Guilt?</a:t>
            </a:r>
          </a:p>
        </p:txBody>
      </p:sp>
    </p:spTree>
    <p:extLst>
      <p:ext uri="{BB962C8B-B14F-4D97-AF65-F5344CB8AC3E}">
        <p14:creationId xmlns:p14="http://schemas.microsoft.com/office/powerpoint/2010/main" val="22709231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pic>
        <p:nvPicPr>
          <p:cNvPr id="4" name="Picture 6" descr="Barbed wire fence Vectors &amp; Illustrations for Free Download | Freepik">
            <a:extLst>
              <a:ext uri="{FF2B5EF4-FFF2-40B4-BE49-F238E27FC236}">
                <a16:creationId xmlns:a16="http://schemas.microsoft.com/office/drawing/2014/main" id="{498D78D6-A41C-76B8-580F-90491BA6CCF8}"/>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872197"/>
            <a:ext cx="12192000" cy="1899138"/>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a:extLst>
              <a:ext uri="{FF2B5EF4-FFF2-40B4-BE49-F238E27FC236}">
                <a16:creationId xmlns:a16="http://schemas.microsoft.com/office/drawing/2014/main" id="{4B2B6498-1794-6730-CED9-E76C51888BE3}"/>
              </a:ext>
            </a:extLst>
          </p:cNvPr>
          <p:cNvSpPr>
            <a:spLocks noGrp="1"/>
          </p:cNvSpPr>
          <p:nvPr>
            <p:ph type="title"/>
          </p:nvPr>
        </p:nvSpPr>
        <p:spPr>
          <a:xfrm>
            <a:off x="864577" y="123092"/>
            <a:ext cx="10600592" cy="1505243"/>
          </a:xfrm>
        </p:spPr>
        <p:txBody>
          <a:bodyPr>
            <a:noAutofit/>
          </a:bodyPr>
          <a:lstStyle/>
          <a:p>
            <a:pPr algn="ctr"/>
            <a:r>
              <a:rPr lang="en-US" sz="8800" b="1" dirty="0">
                <a:effectLst>
                  <a:glow rad="127000">
                    <a:schemeClr val="bg1">
                      <a:lumMod val="65000"/>
                    </a:schemeClr>
                  </a:glow>
                </a:effectLst>
                <a:latin typeface="Sitka Text" panose="02000505000000020004" pitchFamily="2" charset="0"/>
                <a:ea typeface="Tahoma" panose="020B0604030504040204" pitchFamily="34" charset="0"/>
                <a:cs typeface="Tahoma" panose="020B0604030504040204" pitchFamily="34" charset="0"/>
              </a:rPr>
              <a:t>Remorse</a:t>
            </a:r>
          </a:p>
        </p:txBody>
      </p:sp>
      <p:sp>
        <p:nvSpPr>
          <p:cNvPr id="2" name="Title 4">
            <a:extLst>
              <a:ext uri="{FF2B5EF4-FFF2-40B4-BE49-F238E27FC236}">
                <a16:creationId xmlns:a16="http://schemas.microsoft.com/office/drawing/2014/main" id="{33AC9898-484B-2928-D1AE-ED85D545C2ED}"/>
              </a:ext>
            </a:extLst>
          </p:cNvPr>
          <p:cNvSpPr txBox="1">
            <a:spLocks/>
          </p:cNvSpPr>
          <p:nvPr/>
        </p:nvSpPr>
        <p:spPr>
          <a:xfrm>
            <a:off x="68873" y="2950700"/>
            <a:ext cx="11992498" cy="35952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buFont typeface="Wingdings" panose="05000000000000000000" pitchFamily="2" charset="2"/>
              <a:buChar char="ü"/>
            </a:pPr>
            <a:r>
              <a:rPr lang="en-US" sz="4000" b="1" dirty="0">
                <a:effectLst>
                  <a:glow rad="127000">
                    <a:schemeClr val="bg1"/>
                  </a:glow>
                </a:effectLst>
                <a:latin typeface="Sitka Text" panose="02000505000000020004" pitchFamily="2" charset="0"/>
                <a:ea typeface="Tahoma" panose="020B0604030504040204" pitchFamily="34" charset="0"/>
                <a:cs typeface="Tahoma" panose="020B0604030504040204" pitchFamily="34" charset="0"/>
              </a:rPr>
              <a:t>Willfully accept it = godly sorrow &amp; remorse</a:t>
            </a:r>
          </a:p>
          <a:p>
            <a:pPr marL="571500" indent="-571500">
              <a:buFont typeface="Wingdings" panose="05000000000000000000" pitchFamily="2" charset="2"/>
              <a:buChar char="ü"/>
            </a:pPr>
            <a:endParaRPr lang="en-US" sz="4000" b="1" dirty="0">
              <a:effectLst>
                <a:glow rad="127000">
                  <a:schemeClr val="bg1"/>
                </a:glow>
              </a:effectLst>
              <a:latin typeface="Sitka Text" panose="02000505000000020004" pitchFamily="2" charset="0"/>
              <a:ea typeface="Tahoma" panose="020B0604030504040204" pitchFamily="34" charset="0"/>
              <a:cs typeface="Tahoma" panose="020B0604030504040204" pitchFamily="34" charset="0"/>
            </a:endParaRPr>
          </a:p>
          <a:p>
            <a:pPr marL="571500" indent="-571500">
              <a:buFont typeface="Wingdings" panose="05000000000000000000" pitchFamily="2" charset="2"/>
              <a:buChar char="ü"/>
            </a:pPr>
            <a:r>
              <a:rPr lang="en-US" sz="4000" b="1" dirty="0">
                <a:effectLst>
                  <a:glow rad="127000">
                    <a:schemeClr val="bg1"/>
                  </a:glow>
                </a:effectLst>
                <a:latin typeface="Sitka Text" panose="02000505000000020004" pitchFamily="2" charset="0"/>
                <a:ea typeface="Tahoma" panose="020B0604030504040204" pitchFamily="34" charset="0"/>
                <a:cs typeface="Tahoma" panose="020B0604030504040204" pitchFamily="34" charset="0"/>
              </a:rPr>
              <a:t>To fight it = </a:t>
            </a:r>
            <a:r>
              <a:rPr lang="en-US" sz="4000" b="1" dirty="0">
                <a:effectLst>
                  <a:glow rad="127000">
                    <a:schemeClr val="bg2"/>
                  </a:glow>
                </a:effectLst>
                <a:latin typeface="Sitka Text" panose="02000505000000020004" pitchFamily="2" charset="0"/>
                <a:ea typeface="Tahoma" panose="020B0604030504040204" pitchFamily="34" charset="0"/>
                <a:cs typeface="Tahoma" panose="020B0604030504040204" pitchFamily="34" charset="0"/>
              </a:rPr>
              <a:t>forced remorse</a:t>
            </a:r>
          </a:p>
          <a:p>
            <a:pPr marL="571500" indent="-571500">
              <a:buFont typeface="Wingdings" panose="05000000000000000000" pitchFamily="2" charset="2"/>
              <a:buChar char="ü"/>
            </a:pPr>
            <a:endParaRPr lang="en-US" sz="4000" b="1" dirty="0">
              <a:effectLst>
                <a:glow rad="127000">
                  <a:schemeClr val="bg1"/>
                </a:glow>
              </a:effectLst>
              <a:latin typeface="Sitka Text" panose="02000505000000020004" pitchFamily="2" charset="0"/>
              <a:ea typeface="Tahoma" panose="020B0604030504040204" pitchFamily="34" charset="0"/>
              <a:cs typeface="Tahoma" panose="020B0604030504040204" pitchFamily="34" charset="0"/>
            </a:endParaRPr>
          </a:p>
          <a:p>
            <a:pPr marL="571500" indent="-571500">
              <a:buFont typeface="Wingdings" panose="05000000000000000000" pitchFamily="2" charset="2"/>
              <a:buChar char="ü"/>
            </a:pPr>
            <a:r>
              <a:rPr lang="en-US" sz="4000" b="1" dirty="0">
                <a:effectLst>
                  <a:glow rad="127000">
                    <a:schemeClr val="bg1"/>
                  </a:glow>
                </a:effectLst>
                <a:latin typeface="Sitka Text" panose="02000505000000020004" pitchFamily="2" charset="0"/>
                <a:ea typeface="Tahoma" panose="020B0604030504040204" pitchFamily="34" charset="0"/>
                <a:cs typeface="Tahoma" panose="020B0604030504040204" pitchFamily="34" charset="0"/>
              </a:rPr>
              <a:t>Do not accept it = lost eternally</a:t>
            </a:r>
          </a:p>
        </p:txBody>
      </p:sp>
      <p:sp>
        <p:nvSpPr>
          <p:cNvPr id="3" name="Title 4">
            <a:extLst>
              <a:ext uri="{FF2B5EF4-FFF2-40B4-BE49-F238E27FC236}">
                <a16:creationId xmlns:a16="http://schemas.microsoft.com/office/drawing/2014/main" id="{2A395B7A-5CEB-C753-A7F6-5E2EC60CE04D}"/>
              </a:ext>
            </a:extLst>
          </p:cNvPr>
          <p:cNvSpPr txBox="1">
            <a:spLocks/>
          </p:cNvSpPr>
          <p:nvPr/>
        </p:nvSpPr>
        <p:spPr>
          <a:xfrm>
            <a:off x="450166" y="1807700"/>
            <a:ext cx="11245215" cy="104865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solidFill>
                  <a:srgbClr val="FFFF00"/>
                </a:solidFill>
                <a:effectLst/>
                <a:latin typeface="Sitka Text" panose="02000505000000020004" pitchFamily="2" charset="0"/>
                <a:ea typeface="Tahoma" panose="020B0604030504040204" pitchFamily="34" charset="0"/>
                <a:cs typeface="Tahoma" panose="020B0604030504040204" pitchFamily="34" charset="0"/>
              </a:rPr>
              <a:t>Have You Identified How You Respond to Guilt?</a:t>
            </a:r>
          </a:p>
        </p:txBody>
      </p:sp>
    </p:spTree>
    <p:extLst>
      <p:ext uri="{BB962C8B-B14F-4D97-AF65-F5344CB8AC3E}">
        <p14:creationId xmlns:p14="http://schemas.microsoft.com/office/powerpoint/2010/main" val="1399570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pic>
        <p:nvPicPr>
          <p:cNvPr id="1030" name="Picture 6" descr="Barbed wire fence Vectors &amp; Illustrations for Free Download | Freepik">
            <a:extLst>
              <a:ext uri="{FF2B5EF4-FFF2-40B4-BE49-F238E27FC236}">
                <a16:creationId xmlns:a16="http://schemas.microsoft.com/office/drawing/2014/main" id="{D63E3E3C-10B4-7DF9-F3B1-B36C0CC43A30}"/>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4979963"/>
            <a:ext cx="12192000" cy="22297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descr="Barbed wire fence Vectors &amp; Illustrations for Free Download | Freepik">
            <a:extLst>
              <a:ext uri="{FF2B5EF4-FFF2-40B4-BE49-F238E27FC236}">
                <a16:creationId xmlns:a16="http://schemas.microsoft.com/office/drawing/2014/main" id="{498D78D6-A41C-76B8-580F-90491BA6CCF8}"/>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872197"/>
            <a:ext cx="12192000" cy="1899138"/>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a:extLst>
              <a:ext uri="{FF2B5EF4-FFF2-40B4-BE49-F238E27FC236}">
                <a16:creationId xmlns:a16="http://schemas.microsoft.com/office/drawing/2014/main" id="{4B2B6498-1794-6730-CED9-E76C51888BE3}"/>
              </a:ext>
            </a:extLst>
          </p:cNvPr>
          <p:cNvSpPr>
            <a:spLocks noGrp="1"/>
          </p:cNvSpPr>
          <p:nvPr>
            <p:ph type="title"/>
          </p:nvPr>
        </p:nvSpPr>
        <p:spPr>
          <a:xfrm>
            <a:off x="864577" y="123092"/>
            <a:ext cx="10600592" cy="1505243"/>
          </a:xfrm>
        </p:spPr>
        <p:txBody>
          <a:bodyPr>
            <a:noAutofit/>
          </a:bodyPr>
          <a:lstStyle/>
          <a:p>
            <a:pPr algn="ctr"/>
            <a:r>
              <a:rPr lang="en-US" sz="8800" b="1" dirty="0">
                <a:effectLst>
                  <a:glow rad="127000">
                    <a:schemeClr val="bg1">
                      <a:lumMod val="65000"/>
                    </a:schemeClr>
                  </a:glow>
                </a:effectLst>
                <a:latin typeface="Sitka Text" panose="02000505000000020004" pitchFamily="2" charset="0"/>
                <a:ea typeface="Tahoma" panose="020B0604030504040204" pitchFamily="34" charset="0"/>
                <a:cs typeface="Tahoma" panose="020B0604030504040204" pitchFamily="34" charset="0"/>
              </a:rPr>
              <a:t>Remorse</a:t>
            </a:r>
          </a:p>
        </p:txBody>
      </p:sp>
      <p:sp>
        <p:nvSpPr>
          <p:cNvPr id="2" name="Title 4">
            <a:extLst>
              <a:ext uri="{FF2B5EF4-FFF2-40B4-BE49-F238E27FC236}">
                <a16:creationId xmlns:a16="http://schemas.microsoft.com/office/drawing/2014/main" id="{33AC9898-484B-2928-D1AE-ED85D545C2ED}"/>
              </a:ext>
            </a:extLst>
          </p:cNvPr>
          <p:cNvSpPr txBox="1">
            <a:spLocks/>
          </p:cNvSpPr>
          <p:nvPr/>
        </p:nvSpPr>
        <p:spPr>
          <a:xfrm>
            <a:off x="572965" y="1804181"/>
            <a:ext cx="11183816" cy="15052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dirty="0">
                <a:effectLst>
                  <a:glow rad="127000">
                    <a:schemeClr val="bg1"/>
                  </a:glow>
                </a:effectLst>
                <a:latin typeface="Sitka Text" panose="02000505000000020004" pitchFamily="2" charset="0"/>
                <a:ea typeface="Tahoma" panose="020B0604030504040204" pitchFamily="34" charset="0"/>
                <a:cs typeface="Tahoma" panose="020B0604030504040204" pitchFamily="34" charset="0"/>
              </a:rPr>
              <a:t>All of us Encounter Temptation…</a:t>
            </a:r>
          </a:p>
        </p:txBody>
      </p:sp>
    </p:spTree>
    <p:extLst>
      <p:ext uri="{BB962C8B-B14F-4D97-AF65-F5344CB8AC3E}">
        <p14:creationId xmlns:p14="http://schemas.microsoft.com/office/powerpoint/2010/main" val="2551387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pic>
        <p:nvPicPr>
          <p:cNvPr id="1030" name="Picture 6" descr="Barbed wire fence Vectors &amp; Illustrations for Free Download | Freepik">
            <a:extLst>
              <a:ext uri="{FF2B5EF4-FFF2-40B4-BE49-F238E27FC236}">
                <a16:creationId xmlns:a16="http://schemas.microsoft.com/office/drawing/2014/main" id="{D63E3E3C-10B4-7DF9-F3B1-B36C0CC43A30}"/>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4979963"/>
            <a:ext cx="12192000" cy="22297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descr="Barbed wire fence Vectors &amp; Illustrations for Free Download | Freepik">
            <a:extLst>
              <a:ext uri="{FF2B5EF4-FFF2-40B4-BE49-F238E27FC236}">
                <a16:creationId xmlns:a16="http://schemas.microsoft.com/office/drawing/2014/main" id="{498D78D6-A41C-76B8-580F-90491BA6CCF8}"/>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872197"/>
            <a:ext cx="12192000" cy="1899138"/>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a:extLst>
              <a:ext uri="{FF2B5EF4-FFF2-40B4-BE49-F238E27FC236}">
                <a16:creationId xmlns:a16="http://schemas.microsoft.com/office/drawing/2014/main" id="{4B2B6498-1794-6730-CED9-E76C51888BE3}"/>
              </a:ext>
            </a:extLst>
          </p:cNvPr>
          <p:cNvSpPr>
            <a:spLocks noGrp="1"/>
          </p:cNvSpPr>
          <p:nvPr>
            <p:ph type="title"/>
          </p:nvPr>
        </p:nvSpPr>
        <p:spPr>
          <a:xfrm>
            <a:off x="864577" y="123092"/>
            <a:ext cx="10600592" cy="1505243"/>
          </a:xfrm>
        </p:spPr>
        <p:txBody>
          <a:bodyPr>
            <a:noAutofit/>
          </a:bodyPr>
          <a:lstStyle/>
          <a:p>
            <a:pPr algn="ctr"/>
            <a:r>
              <a:rPr lang="en-US" sz="8800" b="1" dirty="0">
                <a:effectLst>
                  <a:glow rad="127000">
                    <a:schemeClr val="bg1">
                      <a:lumMod val="65000"/>
                    </a:schemeClr>
                  </a:glow>
                </a:effectLst>
                <a:latin typeface="Sitka Text" panose="02000505000000020004" pitchFamily="2" charset="0"/>
                <a:ea typeface="Tahoma" panose="020B0604030504040204" pitchFamily="34" charset="0"/>
                <a:cs typeface="Tahoma" panose="020B0604030504040204" pitchFamily="34" charset="0"/>
              </a:rPr>
              <a:t>Remorse</a:t>
            </a:r>
          </a:p>
        </p:txBody>
      </p:sp>
      <p:sp>
        <p:nvSpPr>
          <p:cNvPr id="2" name="Title 4">
            <a:extLst>
              <a:ext uri="{FF2B5EF4-FFF2-40B4-BE49-F238E27FC236}">
                <a16:creationId xmlns:a16="http://schemas.microsoft.com/office/drawing/2014/main" id="{33AC9898-484B-2928-D1AE-ED85D545C2ED}"/>
              </a:ext>
            </a:extLst>
          </p:cNvPr>
          <p:cNvSpPr txBox="1">
            <a:spLocks/>
          </p:cNvSpPr>
          <p:nvPr/>
        </p:nvSpPr>
        <p:spPr>
          <a:xfrm>
            <a:off x="572965" y="1804181"/>
            <a:ext cx="11183816" cy="15052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dirty="0">
                <a:effectLst>
                  <a:glow rad="127000">
                    <a:schemeClr val="bg1"/>
                  </a:glow>
                </a:effectLst>
                <a:latin typeface="Sitka Text" panose="02000505000000020004" pitchFamily="2" charset="0"/>
                <a:ea typeface="Tahoma" panose="020B0604030504040204" pitchFamily="34" charset="0"/>
                <a:cs typeface="Tahoma" panose="020B0604030504040204" pitchFamily="34" charset="0"/>
              </a:rPr>
              <a:t>All of us Encounter Temptation…</a:t>
            </a:r>
          </a:p>
        </p:txBody>
      </p:sp>
      <p:sp>
        <p:nvSpPr>
          <p:cNvPr id="6" name="TextBox 5">
            <a:extLst>
              <a:ext uri="{FF2B5EF4-FFF2-40B4-BE49-F238E27FC236}">
                <a16:creationId xmlns:a16="http://schemas.microsoft.com/office/drawing/2014/main" id="{5FA4306D-6029-2FD1-B657-90E987A48967}"/>
              </a:ext>
            </a:extLst>
          </p:cNvPr>
          <p:cNvSpPr txBox="1"/>
          <p:nvPr/>
        </p:nvSpPr>
        <p:spPr>
          <a:xfrm>
            <a:off x="504092" y="3164601"/>
            <a:ext cx="11183816" cy="2708434"/>
          </a:xfrm>
          <a:prstGeom prst="rect">
            <a:avLst/>
          </a:prstGeom>
          <a:noFill/>
        </p:spPr>
        <p:txBody>
          <a:bodyPr wrap="square">
            <a:spAutoFit/>
          </a:bodyPr>
          <a:lstStyle/>
          <a:p>
            <a:pPr algn="ctr"/>
            <a:r>
              <a:rPr lang="en-US" sz="3200" b="1" i="1" dirty="0">
                <a:solidFill>
                  <a:schemeClr val="bg1"/>
                </a:solidFill>
                <a:effectLst/>
              </a:rPr>
              <a:t>“all ate the same spiritual food, and all drank the same spiritual drink. For they drank of that spiritual Rock that followed them, and that Rock was Christ.</a:t>
            </a:r>
            <a:r>
              <a:rPr lang="en-US" sz="3200" b="1" i="1" dirty="0">
                <a:solidFill>
                  <a:schemeClr val="bg1"/>
                </a:solidFill>
              </a:rPr>
              <a:t> </a:t>
            </a:r>
            <a:r>
              <a:rPr lang="en-US" sz="3200" b="1" i="1" dirty="0">
                <a:solidFill>
                  <a:schemeClr val="bg1"/>
                </a:solidFill>
                <a:effectLst/>
              </a:rPr>
              <a:t>But with most of them God was not well pleased, for their bodies were scattered in the wilderness…</a:t>
            </a:r>
          </a:p>
          <a:p>
            <a:endParaRPr lang="en-US" b="1" i="1" dirty="0">
              <a:solidFill>
                <a:schemeClr val="bg1"/>
              </a:solidFill>
            </a:endParaRPr>
          </a:p>
          <a:p>
            <a:pPr algn="ctr"/>
            <a:r>
              <a:rPr lang="en-US" sz="2400" dirty="0">
                <a:solidFill>
                  <a:schemeClr val="bg1"/>
                </a:solidFill>
              </a:rPr>
              <a:t>1 Corinthians 10:3-7</a:t>
            </a:r>
          </a:p>
        </p:txBody>
      </p:sp>
    </p:spTree>
    <p:extLst>
      <p:ext uri="{BB962C8B-B14F-4D97-AF65-F5344CB8AC3E}">
        <p14:creationId xmlns:p14="http://schemas.microsoft.com/office/powerpoint/2010/main" val="832624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pic>
        <p:nvPicPr>
          <p:cNvPr id="1030" name="Picture 6" descr="Barbed wire fence Vectors &amp; Illustrations for Free Download | Freepik">
            <a:extLst>
              <a:ext uri="{FF2B5EF4-FFF2-40B4-BE49-F238E27FC236}">
                <a16:creationId xmlns:a16="http://schemas.microsoft.com/office/drawing/2014/main" id="{D63E3E3C-10B4-7DF9-F3B1-B36C0CC43A30}"/>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4979963"/>
            <a:ext cx="12192000" cy="22297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descr="Barbed wire fence Vectors &amp; Illustrations for Free Download | Freepik">
            <a:extLst>
              <a:ext uri="{FF2B5EF4-FFF2-40B4-BE49-F238E27FC236}">
                <a16:creationId xmlns:a16="http://schemas.microsoft.com/office/drawing/2014/main" id="{498D78D6-A41C-76B8-580F-90491BA6CCF8}"/>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872197"/>
            <a:ext cx="12192000" cy="1899138"/>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a:extLst>
              <a:ext uri="{FF2B5EF4-FFF2-40B4-BE49-F238E27FC236}">
                <a16:creationId xmlns:a16="http://schemas.microsoft.com/office/drawing/2014/main" id="{4B2B6498-1794-6730-CED9-E76C51888BE3}"/>
              </a:ext>
            </a:extLst>
          </p:cNvPr>
          <p:cNvSpPr>
            <a:spLocks noGrp="1"/>
          </p:cNvSpPr>
          <p:nvPr>
            <p:ph type="title"/>
          </p:nvPr>
        </p:nvSpPr>
        <p:spPr>
          <a:xfrm>
            <a:off x="864577" y="123092"/>
            <a:ext cx="10600592" cy="1505243"/>
          </a:xfrm>
        </p:spPr>
        <p:txBody>
          <a:bodyPr>
            <a:noAutofit/>
          </a:bodyPr>
          <a:lstStyle/>
          <a:p>
            <a:pPr algn="ctr"/>
            <a:r>
              <a:rPr lang="en-US" sz="8800" b="1" dirty="0">
                <a:effectLst>
                  <a:glow rad="127000">
                    <a:schemeClr val="bg1">
                      <a:lumMod val="65000"/>
                    </a:schemeClr>
                  </a:glow>
                </a:effectLst>
                <a:latin typeface="Sitka Text" panose="02000505000000020004" pitchFamily="2" charset="0"/>
                <a:ea typeface="Tahoma" panose="020B0604030504040204" pitchFamily="34" charset="0"/>
                <a:cs typeface="Tahoma" panose="020B0604030504040204" pitchFamily="34" charset="0"/>
              </a:rPr>
              <a:t>Remorse</a:t>
            </a:r>
          </a:p>
        </p:txBody>
      </p:sp>
      <p:sp>
        <p:nvSpPr>
          <p:cNvPr id="2" name="Title 4">
            <a:extLst>
              <a:ext uri="{FF2B5EF4-FFF2-40B4-BE49-F238E27FC236}">
                <a16:creationId xmlns:a16="http://schemas.microsoft.com/office/drawing/2014/main" id="{33AC9898-484B-2928-D1AE-ED85D545C2ED}"/>
              </a:ext>
            </a:extLst>
          </p:cNvPr>
          <p:cNvSpPr txBox="1">
            <a:spLocks/>
          </p:cNvSpPr>
          <p:nvPr/>
        </p:nvSpPr>
        <p:spPr>
          <a:xfrm>
            <a:off x="572965" y="1804181"/>
            <a:ext cx="11183816" cy="1505243"/>
          </a:xfrm>
          <a:prstGeom prst="rect">
            <a:avLst/>
          </a:prstGeom>
          <a:effectLst>
            <a:glow rad="127000">
              <a:schemeClr val="bg1"/>
            </a:glow>
          </a:effectLst>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dirty="0">
                <a:effectLst>
                  <a:glow rad="127000">
                    <a:schemeClr val="bg1"/>
                  </a:glow>
                </a:effectLst>
                <a:latin typeface="Sitka Text" panose="02000505000000020004" pitchFamily="2" charset="0"/>
                <a:ea typeface="Tahoma" panose="020B0604030504040204" pitchFamily="34" charset="0"/>
                <a:cs typeface="Tahoma" panose="020B0604030504040204" pitchFamily="34" charset="0"/>
              </a:rPr>
              <a:t>All of us Encounter Temptation…</a:t>
            </a:r>
          </a:p>
        </p:txBody>
      </p:sp>
      <p:sp>
        <p:nvSpPr>
          <p:cNvPr id="6" name="TextBox 5">
            <a:extLst>
              <a:ext uri="{FF2B5EF4-FFF2-40B4-BE49-F238E27FC236}">
                <a16:creationId xmlns:a16="http://schemas.microsoft.com/office/drawing/2014/main" id="{5FA4306D-6029-2FD1-B657-90E987A48967}"/>
              </a:ext>
            </a:extLst>
          </p:cNvPr>
          <p:cNvSpPr txBox="1"/>
          <p:nvPr/>
        </p:nvSpPr>
        <p:spPr>
          <a:xfrm>
            <a:off x="504092" y="3164601"/>
            <a:ext cx="11183816" cy="2708434"/>
          </a:xfrm>
          <a:prstGeom prst="rect">
            <a:avLst/>
          </a:prstGeom>
          <a:noFill/>
        </p:spPr>
        <p:txBody>
          <a:bodyPr wrap="square">
            <a:spAutoFit/>
          </a:bodyPr>
          <a:lstStyle/>
          <a:p>
            <a:pPr algn="ctr"/>
            <a:r>
              <a:rPr lang="en-US" sz="3200" b="1" i="1" dirty="0">
                <a:solidFill>
                  <a:schemeClr val="bg1"/>
                </a:solidFill>
              </a:rPr>
              <a:t>…</a:t>
            </a:r>
            <a:r>
              <a:rPr lang="en-US" sz="3200" b="1" i="1" dirty="0">
                <a:solidFill>
                  <a:schemeClr val="bg1"/>
                </a:solidFill>
                <a:effectLst/>
              </a:rPr>
              <a:t>Now these things became our examples, to the intent that we should not lust after evil things as they also lusted. And do not become idolaters as were some of them. As it is written, </a:t>
            </a:r>
          </a:p>
          <a:p>
            <a:pPr algn="ctr"/>
            <a:r>
              <a:rPr lang="en-US" sz="3200" b="1" i="1" dirty="0">
                <a:solidFill>
                  <a:schemeClr val="bg1"/>
                </a:solidFill>
                <a:effectLst/>
              </a:rPr>
              <a:t>“The people sat down to eat and drink, and rose up to play.”</a:t>
            </a:r>
          </a:p>
          <a:p>
            <a:endParaRPr lang="en-US" b="1" i="1" dirty="0">
              <a:solidFill>
                <a:schemeClr val="bg1"/>
              </a:solidFill>
            </a:endParaRPr>
          </a:p>
          <a:p>
            <a:pPr algn="ctr"/>
            <a:r>
              <a:rPr lang="en-US" sz="2400" dirty="0">
                <a:solidFill>
                  <a:schemeClr val="bg1"/>
                </a:solidFill>
              </a:rPr>
              <a:t>1 Corinthians 10:3-7</a:t>
            </a:r>
          </a:p>
        </p:txBody>
      </p:sp>
    </p:spTree>
    <p:extLst>
      <p:ext uri="{BB962C8B-B14F-4D97-AF65-F5344CB8AC3E}">
        <p14:creationId xmlns:p14="http://schemas.microsoft.com/office/powerpoint/2010/main" val="633829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pic>
        <p:nvPicPr>
          <p:cNvPr id="1030" name="Picture 6" descr="Barbed wire fence Vectors &amp; Illustrations for Free Download | Freepik">
            <a:extLst>
              <a:ext uri="{FF2B5EF4-FFF2-40B4-BE49-F238E27FC236}">
                <a16:creationId xmlns:a16="http://schemas.microsoft.com/office/drawing/2014/main" id="{D63E3E3C-10B4-7DF9-F3B1-B36C0CC43A30}"/>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4979963"/>
            <a:ext cx="12192000" cy="22297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descr="Barbed wire fence Vectors &amp; Illustrations for Free Download | Freepik">
            <a:extLst>
              <a:ext uri="{FF2B5EF4-FFF2-40B4-BE49-F238E27FC236}">
                <a16:creationId xmlns:a16="http://schemas.microsoft.com/office/drawing/2014/main" id="{498D78D6-A41C-76B8-580F-90491BA6CCF8}"/>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872197"/>
            <a:ext cx="12192000" cy="1899138"/>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a:extLst>
              <a:ext uri="{FF2B5EF4-FFF2-40B4-BE49-F238E27FC236}">
                <a16:creationId xmlns:a16="http://schemas.microsoft.com/office/drawing/2014/main" id="{4B2B6498-1794-6730-CED9-E76C51888BE3}"/>
              </a:ext>
            </a:extLst>
          </p:cNvPr>
          <p:cNvSpPr>
            <a:spLocks noGrp="1"/>
          </p:cNvSpPr>
          <p:nvPr>
            <p:ph type="title"/>
          </p:nvPr>
        </p:nvSpPr>
        <p:spPr>
          <a:xfrm>
            <a:off x="864577" y="123092"/>
            <a:ext cx="10600592" cy="1505243"/>
          </a:xfrm>
        </p:spPr>
        <p:txBody>
          <a:bodyPr>
            <a:noAutofit/>
          </a:bodyPr>
          <a:lstStyle/>
          <a:p>
            <a:pPr algn="ctr"/>
            <a:r>
              <a:rPr lang="en-US" sz="8800" b="1" dirty="0">
                <a:effectLst>
                  <a:glow rad="127000">
                    <a:schemeClr val="bg1">
                      <a:lumMod val="65000"/>
                    </a:schemeClr>
                  </a:glow>
                </a:effectLst>
                <a:latin typeface="Sitka Text" panose="02000505000000020004" pitchFamily="2" charset="0"/>
                <a:ea typeface="Tahoma" panose="020B0604030504040204" pitchFamily="34" charset="0"/>
                <a:cs typeface="Tahoma" panose="020B0604030504040204" pitchFamily="34" charset="0"/>
              </a:rPr>
              <a:t>Remorse</a:t>
            </a:r>
          </a:p>
        </p:txBody>
      </p:sp>
      <p:sp>
        <p:nvSpPr>
          <p:cNvPr id="3" name="Title 4">
            <a:extLst>
              <a:ext uri="{FF2B5EF4-FFF2-40B4-BE49-F238E27FC236}">
                <a16:creationId xmlns:a16="http://schemas.microsoft.com/office/drawing/2014/main" id="{D3A9151A-86A4-FBF8-E648-0BA41D1FF1F3}"/>
              </a:ext>
            </a:extLst>
          </p:cNvPr>
          <p:cNvSpPr txBox="1">
            <a:spLocks/>
          </p:cNvSpPr>
          <p:nvPr/>
        </p:nvSpPr>
        <p:spPr>
          <a:xfrm>
            <a:off x="572965" y="1804181"/>
            <a:ext cx="11183816" cy="35978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7200" b="1" dirty="0">
                <a:effectLst>
                  <a:glow rad="127000">
                    <a:schemeClr val="bg1"/>
                  </a:glow>
                </a:effectLst>
                <a:latin typeface="Sitka Text" panose="02000505000000020004" pitchFamily="2" charset="0"/>
                <a:ea typeface="Tahoma" panose="020B0604030504040204" pitchFamily="34" charset="0"/>
                <a:cs typeface="Tahoma" panose="020B0604030504040204" pitchFamily="34" charset="0"/>
              </a:rPr>
              <a:t>Do You Recognize </a:t>
            </a:r>
          </a:p>
          <a:p>
            <a:pPr algn="ctr"/>
            <a:r>
              <a:rPr lang="en-US" sz="7200" b="1" dirty="0">
                <a:effectLst>
                  <a:glow rad="127000">
                    <a:schemeClr val="bg1"/>
                  </a:glow>
                </a:effectLst>
                <a:latin typeface="Sitka Text" panose="02000505000000020004" pitchFamily="2" charset="0"/>
                <a:ea typeface="Tahoma" panose="020B0604030504040204" pitchFamily="34" charset="0"/>
                <a:cs typeface="Tahoma" panose="020B0604030504040204" pitchFamily="34" charset="0"/>
              </a:rPr>
              <a:t>When This Happens?</a:t>
            </a:r>
          </a:p>
        </p:txBody>
      </p:sp>
    </p:spTree>
    <p:extLst>
      <p:ext uri="{BB962C8B-B14F-4D97-AF65-F5344CB8AC3E}">
        <p14:creationId xmlns:p14="http://schemas.microsoft.com/office/powerpoint/2010/main" val="2399806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pic>
        <p:nvPicPr>
          <p:cNvPr id="1030" name="Picture 6" descr="Barbed wire fence Vectors &amp; Illustrations for Free Download | Freepik">
            <a:extLst>
              <a:ext uri="{FF2B5EF4-FFF2-40B4-BE49-F238E27FC236}">
                <a16:creationId xmlns:a16="http://schemas.microsoft.com/office/drawing/2014/main" id="{D63E3E3C-10B4-7DF9-F3B1-B36C0CC43A30}"/>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4979963"/>
            <a:ext cx="12192000" cy="22297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descr="Barbed wire fence Vectors &amp; Illustrations for Free Download | Freepik">
            <a:extLst>
              <a:ext uri="{FF2B5EF4-FFF2-40B4-BE49-F238E27FC236}">
                <a16:creationId xmlns:a16="http://schemas.microsoft.com/office/drawing/2014/main" id="{498D78D6-A41C-76B8-580F-90491BA6CCF8}"/>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872197"/>
            <a:ext cx="12192000" cy="1899138"/>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a:extLst>
              <a:ext uri="{FF2B5EF4-FFF2-40B4-BE49-F238E27FC236}">
                <a16:creationId xmlns:a16="http://schemas.microsoft.com/office/drawing/2014/main" id="{4B2B6498-1794-6730-CED9-E76C51888BE3}"/>
              </a:ext>
            </a:extLst>
          </p:cNvPr>
          <p:cNvSpPr>
            <a:spLocks noGrp="1"/>
          </p:cNvSpPr>
          <p:nvPr>
            <p:ph type="title"/>
          </p:nvPr>
        </p:nvSpPr>
        <p:spPr>
          <a:xfrm>
            <a:off x="864577" y="123092"/>
            <a:ext cx="10600592" cy="1505243"/>
          </a:xfrm>
        </p:spPr>
        <p:txBody>
          <a:bodyPr>
            <a:noAutofit/>
          </a:bodyPr>
          <a:lstStyle/>
          <a:p>
            <a:pPr algn="ctr"/>
            <a:r>
              <a:rPr lang="en-US" sz="8800" b="1" dirty="0">
                <a:effectLst>
                  <a:glow rad="127000">
                    <a:schemeClr val="bg1">
                      <a:lumMod val="65000"/>
                    </a:schemeClr>
                  </a:glow>
                </a:effectLst>
                <a:latin typeface="Sitka Text" panose="02000505000000020004" pitchFamily="2" charset="0"/>
                <a:ea typeface="Tahoma" panose="020B0604030504040204" pitchFamily="34" charset="0"/>
                <a:cs typeface="Tahoma" panose="020B0604030504040204" pitchFamily="34" charset="0"/>
              </a:rPr>
              <a:t>Remorse</a:t>
            </a:r>
          </a:p>
        </p:txBody>
      </p:sp>
      <p:sp>
        <p:nvSpPr>
          <p:cNvPr id="3" name="TextBox 2">
            <a:extLst>
              <a:ext uri="{FF2B5EF4-FFF2-40B4-BE49-F238E27FC236}">
                <a16:creationId xmlns:a16="http://schemas.microsoft.com/office/drawing/2014/main" id="{AF4D1CC0-5E1F-2F65-B6B4-9D69636AD3A5}"/>
              </a:ext>
            </a:extLst>
          </p:cNvPr>
          <p:cNvSpPr txBox="1"/>
          <p:nvPr/>
        </p:nvSpPr>
        <p:spPr>
          <a:xfrm>
            <a:off x="504092" y="2732449"/>
            <a:ext cx="11183816" cy="1754326"/>
          </a:xfrm>
          <a:prstGeom prst="rect">
            <a:avLst/>
          </a:prstGeom>
          <a:noFill/>
        </p:spPr>
        <p:txBody>
          <a:bodyPr wrap="square">
            <a:spAutoFit/>
          </a:bodyPr>
          <a:lstStyle/>
          <a:p>
            <a:pPr marL="457200" indent="-457200">
              <a:buFont typeface="Wingdings" panose="05000000000000000000" pitchFamily="2" charset="2"/>
              <a:buChar char="Ø"/>
            </a:pPr>
            <a:r>
              <a:rPr lang="en-US" sz="3600" b="1" dirty="0">
                <a:solidFill>
                  <a:schemeClr val="bg1"/>
                </a:solidFill>
              </a:rPr>
              <a:t>The keen or hopeless anguish caused by a sense of guilt</a:t>
            </a:r>
          </a:p>
          <a:p>
            <a:pPr marL="457200" indent="-457200">
              <a:buFont typeface="Wingdings" panose="05000000000000000000" pitchFamily="2" charset="2"/>
              <a:buChar char="Ø"/>
            </a:pPr>
            <a:endParaRPr lang="en-US" sz="3600" b="1" dirty="0">
              <a:solidFill>
                <a:schemeClr val="bg1"/>
              </a:solidFill>
            </a:endParaRPr>
          </a:p>
          <a:p>
            <a:pPr marL="457200" indent="-457200">
              <a:buFont typeface="Wingdings" panose="05000000000000000000" pitchFamily="2" charset="2"/>
              <a:buChar char="Ø"/>
            </a:pPr>
            <a:r>
              <a:rPr lang="en-US" sz="3600" b="1" dirty="0">
                <a:solidFill>
                  <a:schemeClr val="bg1"/>
                </a:solidFill>
              </a:rPr>
              <a:t>Distressing self-reproach</a:t>
            </a:r>
            <a:endParaRPr lang="en-US" sz="3600" dirty="0">
              <a:solidFill>
                <a:schemeClr val="bg1"/>
              </a:solidFill>
            </a:endParaRPr>
          </a:p>
        </p:txBody>
      </p:sp>
    </p:spTree>
    <p:extLst>
      <p:ext uri="{BB962C8B-B14F-4D97-AF65-F5344CB8AC3E}">
        <p14:creationId xmlns:p14="http://schemas.microsoft.com/office/powerpoint/2010/main" val="2893607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pic>
        <p:nvPicPr>
          <p:cNvPr id="1030" name="Picture 6" descr="Barbed wire fence Vectors &amp; Illustrations for Free Download | Freepik">
            <a:extLst>
              <a:ext uri="{FF2B5EF4-FFF2-40B4-BE49-F238E27FC236}">
                <a16:creationId xmlns:a16="http://schemas.microsoft.com/office/drawing/2014/main" id="{D63E3E3C-10B4-7DF9-F3B1-B36C0CC43A30}"/>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4979963"/>
            <a:ext cx="12192000" cy="22297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descr="Barbed wire fence Vectors &amp; Illustrations for Free Download | Freepik">
            <a:extLst>
              <a:ext uri="{FF2B5EF4-FFF2-40B4-BE49-F238E27FC236}">
                <a16:creationId xmlns:a16="http://schemas.microsoft.com/office/drawing/2014/main" id="{498D78D6-A41C-76B8-580F-90491BA6CCF8}"/>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872197"/>
            <a:ext cx="12192000" cy="1899138"/>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a:extLst>
              <a:ext uri="{FF2B5EF4-FFF2-40B4-BE49-F238E27FC236}">
                <a16:creationId xmlns:a16="http://schemas.microsoft.com/office/drawing/2014/main" id="{4B2B6498-1794-6730-CED9-E76C51888BE3}"/>
              </a:ext>
            </a:extLst>
          </p:cNvPr>
          <p:cNvSpPr>
            <a:spLocks noGrp="1"/>
          </p:cNvSpPr>
          <p:nvPr>
            <p:ph type="title"/>
          </p:nvPr>
        </p:nvSpPr>
        <p:spPr>
          <a:xfrm>
            <a:off x="864577" y="123092"/>
            <a:ext cx="10600592" cy="1505243"/>
          </a:xfrm>
        </p:spPr>
        <p:txBody>
          <a:bodyPr>
            <a:noAutofit/>
          </a:bodyPr>
          <a:lstStyle/>
          <a:p>
            <a:pPr algn="ctr"/>
            <a:r>
              <a:rPr lang="en-US" sz="8800" b="1" dirty="0">
                <a:effectLst>
                  <a:glow rad="127000">
                    <a:schemeClr val="bg1">
                      <a:lumMod val="65000"/>
                    </a:schemeClr>
                  </a:glow>
                </a:effectLst>
                <a:latin typeface="Sitka Text" panose="02000505000000020004" pitchFamily="2" charset="0"/>
                <a:ea typeface="Tahoma" panose="020B0604030504040204" pitchFamily="34" charset="0"/>
                <a:cs typeface="Tahoma" panose="020B0604030504040204" pitchFamily="34" charset="0"/>
              </a:rPr>
              <a:t>Remorse</a:t>
            </a:r>
          </a:p>
        </p:txBody>
      </p:sp>
      <p:sp>
        <p:nvSpPr>
          <p:cNvPr id="2" name="Title 4">
            <a:extLst>
              <a:ext uri="{FF2B5EF4-FFF2-40B4-BE49-F238E27FC236}">
                <a16:creationId xmlns:a16="http://schemas.microsoft.com/office/drawing/2014/main" id="{33AC9898-484B-2928-D1AE-ED85D545C2ED}"/>
              </a:ext>
            </a:extLst>
          </p:cNvPr>
          <p:cNvSpPr txBox="1">
            <a:spLocks/>
          </p:cNvSpPr>
          <p:nvPr/>
        </p:nvSpPr>
        <p:spPr>
          <a:xfrm>
            <a:off x="572965" y="1804181"/>
            <a:ext cx="11183816" cy="35978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7200" b="1" dirty="0">
                <a:effectLst>
                  <a:glow rad="127000">
                    <a:schemeClr val="bg1"/>
                  </a:glow>
                </a:effectLst>
                <a:latin typeface="Sitka Text" panose="02000505000000020004" pitchFamily="2" charset="0"/>
                <a:ea typeface="Tahoma" panose="020B0604030504040204" pitchFamily="34" charset="0"/>
                <a:cs typeface="Tahoma" panose="020B0604030504040204" pitchFamily="34" charset="0"/>
              </a:rPr>
              <a:t>How Do You Deal </a:t>
            </a:r>
          </a:p>
          <a:p>
            <a:pPr algn="ctr"/>
            <a:r>
              <a:rPr lang="en-US" sz="7200" b="1" dirty="0">
                <a:effectLst>
                  <a:glow rad="127000">
                    <a:schemeClr val="bg1"/>
                  </a:glow>
                </a:effectLst>
                <a:latin typeface="Sitka Text" panose="02000505000000020004" pitchFamily="2" charset="0"/>
                <a:ea typeface="Tahoma" panose="020B0604030504040204" pitchFamily="34" charset="0"/>
                <a:cs typeface="Tahoma" panose="020B0604030504040204" pitchFamily="34" charset="0"/>
              </a:rPr>
              <a:t>With Guilt?</a:t>
            </a:r>
          </a:p>
        </p:txBody>
      </p:sp>
    </p:spTree>
    <p:extLst>
      <p:ext uri="{BB962C8B-B14F-4D97-AF65-F5344CB8AC3E}">
        <p14:creationId xmlns:p14="http://schemas.microsoft.com/office/powerpoint/2010/main" val="2612602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pic>
        <p:nvPicPr>
          <p:cNvPr id="1030" name="Picture 6" descr="Barbed wire fence Vectors &amp; Illustrations for Free Download | Freepik">
            <a:extLst>
              <a:ext uri="{FF2B5EF4-FFF2-40B4-BE49-F238E27FC236}">
                <a16:creationId xmlns:a16="http://schemas.microsoft.com/office/drawing/2014/main" id="{D63E3E3C-10B4-7DF9-F3B1-B36C0CC43A30}"/>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4979963"/>
            <a:ext cx="12192000" cy="22297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descr="Barbed wire fence Vectors &amp; Illustrations for Free Download | Freepik">
            <a:extLst>
              <a:ext uri="{FF2B5EF4-FFF2-40B4-BE49-F238E27FC236}">
                <a16:creationId xmlns:a16="http://schemas.microsoft.com/office/drawing/2014/main" id="{498D78D6-A41C-76B8-580F-90491BA6CCF8}"/>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872197"/>
            <a:ext cx="12192000" cy="1899138"/>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a:extLst>
              <a:ext uri="{FF2B5EF4-FFF2-40B4-BE49-F238E27FC236}">
                <a16:creationId xmlns:a16="http://schemas.microsoft.com/office/drawing/2014/main" id="{4B2B6498-1794-6730-CED9-E76C51888BE3}"/>
              </a:ext>
            </a:extLst>
          </p:cNvPr>
          <p:cNvSpPr>
            <a:spLocks noGrp="1"/>
          </p:cNvSpPr>
          <p:nvPr>
            <p:ph type="title"/>
          </p:nvPr>
        </p:nvSpPr>
        <p:spPr>
          <a:xfrm>
            <a:off x="864577" y="123092"/>
            <a:ext cx="10600592" cy="1505243"/>
          </a:xfrm>
        </p:spPr>
        <p:txBody>
          <a:bodyPr>
            <a:noAutofit/>
          </a:bodyPr>
          <a:lstStyle/>
          <a:p>
            <a:pPr algn="ctr"/>
            <a:r>
              <a:rPr lang="en-US" sz="8800" b="1" dirty="0">
                <a:effectLst>
                  <a:glow rad="127000">
                    <a:schemeClr val="bg1">
                      <a:lumMod val="65000"/>
                    </a:schemeClr>
                  </a:glow>
                </a:effectLst>
                <a:latin typeface="Sitka Text" panose="02000505000000020004" pitchFamily="2" charset="0"/>
                <a:ea typeface="Tahoma" panose="020B0604030504040204" pitchFamily="34" charset="0"/>
                <a:cs typeface="Tahoma" panose="020B0604030504040204" pitchFamily="34" charset="0"/>
              </a:rPr>
              <a:t>Remorse</a:t>
            </a:r>
          </a:p>
        </p:txBody>
      </p:sp>
      <p:sp>
        <p:nvSpPr>
          <p:cNvPr id="2" name="Title 4">
            <a:extLst>
              <a:ext uri="{FF2B5EF4-FFF2-40B4-BE49-F238E27FC236}">
                <a16:creationId xmlns:a16="http://schemas.microsoft.com/office/drawing/2014/main" id="{33AC9898-484B-2928-D1AE-ED85D545C2ED}"/>
              </a:ext>
            </a:extLst>
          </p:cNvPr>
          <p:cNvSpPr txBox="1">
            <a:spLocks/>
          </p:cNvSpPr>
          <p:nvPr/>
        </p:nvSpPr>
        <p:spPr>
          <a:xfrm>
            <a:off x="572965" y="2771335"/>
            <a:ext cx="11061017" cy="15052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b="1" dirty="0">
                <a:effectLst>
                  <a:glow rad="127000">
                    <a:schemeClr val="bg1"/>
                  </a:glow>
                </a:effectLst>
                <a:latin typeface="Sitka Text" panose="02000505000000020004" pitchFamily="2" charset="0"/>
                <a:ea typeface="Tahoma" panose="020B0604030504040204" pitchFamily="34" charset="0"/>
                <a:cs typeface="Tahoma" panose="020B0604030504040204" pitchFamily="34" charset="0"/>
              </a:rPr>
              <a:t>Do You Willfully Accept Guilt?</a:t>
            </a:r>
          </a:p>
        </p:txBody>
      </p:sp>
    </p:spTree>
    <p:extLst>
      <p:ext uri="{BB962C8B-B14F-4D97-AF65-F5344CB8AC3E}">
        <p14:creationId xmlns:p14="http://schemas.microsoft.com/office/powerpoint/2010/main" val="29937543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643</Words>
  <Application>Microsoft Office PowerPoint</Application>
  <PresentationFormat>Widescreen</PresentationFormat>
  <Paragraphs>85</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Sitka Text</vt:lpstr>
      <vt:lpstr>Wingdings</vt:lpstr>
      <vt:lpstr>Office Theme</vt:lpstr>
      <vt:lpstr>Remorse</vt:lpstr>
      <vt:lpstr>Remorse:</vt:lpstr>
      <vt:lpstr>Remorse</vt:lpstr>
      <vt:lpstr>Remorse</vt:lpstr>
      <vt:lpstr>Remorse</vt:lpstr>
      <vt:lpstr>Remorse</vt:lpstr>
      <vt:lpstr>Remorse</vt:lpstr>
      <vt:lpstr>Remorse</vt:lpstr>
      <vt:lpstr>Remorse</vt:lpstr>
      <vt:lpstr>Remorse</vt:lpstr>
      <vt:lpstr>Remorse</vt:lpstr>
      <vt:lpstr>Remorse</vt:lpstr>
      <vt:lpstr>Remorse</vt:lpstr>
      <vt:lpstr>Remorse</vt:lpstr>
      <vt:lpstr>Remorse</vt:lpstr>
      <vt:lpstr>Remorse</vt:lpstr>
      <vt:lpstr>Remorse</vt:lpstr>
      <vt:lpstr>Remorse</vt:lpstr>
      <vt:lpstr>Remorse</vt:lpstr>
      <vt:lpstr>Remorse</vt:lpstr>
      <vt:lpstr>Remorse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Remorse</dc:title>
  <dc:creator>Lenny</dc:creator>
  <cp:lastModifiedBy>Lenny</cp:lastModifiedBy>
  <cp:revision>2</cp:revision>
  <dcterms:created xsi:type="dcterms:W3CDTF">2024-04-04T18:26:05Z</dcterms:created>
  <dcterms:modified xsi:type="dcterms:W3CDTF">2024-04-06T23:31:28Z</dcterms:modified>
</cp:coreProperties>
</file>